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gif" ContentType="image/gif"/>
  <Default Extension="wav" ContentType="audio/unknown"/>
  <Default Extension="mp3" ContentType="audio/unknown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19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 firstSlideNum="0">
  <p:sldMasterIdLst>
    <p:sldMasterId id="2147485733" r:id="rId12"/>
  </p:sldMasterIdLst>
  <p:notesMasterIdLst>
    <p:notesMasterId r:id="rId14"/>
  </p:notesMasterIdLst>
  <p:sldIdLst>
    <p:sldId id="293" r:id="rId16"/>
    <p:sldId id="294" r:id="rId17"/>
    <p:sldId id="295" r:id="rId18"/>
    <p:sldId id="288" r:id="rId20"/>
    <p:sldId id="296" r:id="rId22"/>
    <p:sldId id="289" r:id="rId24"/>
    <p:sldId id="297" r:id="rId25"/>
    <p:sldId id="298" r:id="rId27"/>
    <p:sldId id="299" r:id="rId29"/>
    <p:sldId id="300" r:id="rId31"/>
    <p:sldId id="287" r:id="rId33"/>
    <p:sldId id="301" r:id="rId35"/>
    <p:sldId id="302" r:id="rId37"/>
    <p:sldId id="303" r:id="rId39"/>
    <p:sldId id="304" r:id="rId41"/>
    <p:sldId id="306" r:id="rId43"/>
    <p:sldId id="307" r:id="rId45"/>
    <p:sldId id="308" r:id="rId47"/>
    <p:sldId id="309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5987" autoAdjust="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1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2" Type="http://schemas.openxmlformats.org/officeDocument/2006/relationships/slideMaster" Target="slideMasters/slideMaster1.xml"></Relationship><Relationship Id="rId13" Type="http://schemas.openxmlformats.org/officeDocument/2006/relationships/theme" Target="theme/theme1.xml"></Relationship><Relationship Id="rId14" Type="http://schemas.openxmlformats.org/officeDocument/2006/relationships/notesMaster" Target="notesMasters/notesMaster1.xml"></Relationship><Relationship Id="rId16" Type="http://schemas.openxmlformats.org/officeDocument/2006/relationships/slide" Target="slides/slide1.xml"></Relationship><Relationship Id="rId17" Type="http://schemas.openxmlformats.org/officeDocument/2006/relationships/slide" Target="slides/slide2.xml"></Relationship><Relationship Id="rId18" Type="http://schemas.openxmlformats.org/officeDocument/2006/relationships/slide" Target="slides/slide3.xml"></Relationship><Relationship Id="rId20" Type="http://schemas.openxmlformats.org/officeDocument/2006/relationships/slide" Target="slides/slide4.xml"></Relationship><Relationship Id="rId22" Type="http://schemas.openxmlformats.org/officeDocument/2006/relationships/slide" Target="slides/slide5.xml"></Relationship><Relationship Id="rId24" Type="http://schemas.openxmlformats.org/officeDocument/2006/relationships/slide" Target="slides/slide6.xml"></Relationship><Relationship Id="rId25" Type="http://schemas.openxmlformats.org/officeDocument/2006/relationships/slide" Target="slides/slide7.xml"></Relationship><Relationship Id="rId27" Type="http://schemas.openxmlformats.org/officeDocument/2006/relationships/slide" Target="slides/slide8.xml"></Relationship><Relationship Id="rId29" Type="http://schemas.openxmlformats.org/officeDocument/2006/relationships/slide" Target="slides/slide9.xml"></Relationship><Relationship Id="rId31" Type="http://schemas.openxmlformats.org/officeDocument/2006/relationships/slide" Target="slides/slide10.xml"></Relationship><Relationship Id="rId33" Type="http://schemas.openxmlformats.org/officeDocument/2006/relationships/slide" Target="slides/slide11.xml"></Relationship><Relationship Id="rId35" Type="http://schemas.openxmlformats.org/officeDocument/2006/relationships/slide" Target="slides/slide12.xml"></Relationship><Relationship Id="rId37" Type="http://schemas.openxmlformats.org/officeDocument/2006/relationships/slide" Target="slides/slide13.xml"></Relationship><Relationship Id="rId39" Type="http://schemas.openxmlformats.org/officeDocument/2006/relationships/slide" Target="slides/slide14.xml"></Relationship><Relationship Id="rId41" Type="http://schemas.openxmlformats.org/officeDocument/2006/relationships/slide" Target="slides/slide15.xml"></Relationship><Relationship Id="rId43" Type="http://schemas.openxmlformats.org/officeDocument/2006/relationships/slide" Target="slides/slide16.xml"></Relationship><Relationship Id="rId45" Type="http://schemas.openxmlformats.org/officeDocument/2006/relationships/slide" Target="slides/slide17.xml"></Relationship><Relationship Id="rId47" Type="http://schemas.openxmlformats.org/officeDocument/2006/relationships/slide" Target="slides/slide18.xml"></Relationship><Relationship Id="rId49" Type="http://schemas.openxmlformats.org/officeDocument/2006/relationships/slide" Target="slides/slide19.xml"></Relationship><Relationship Id="rId54" Type="http://schemas.openxmlformats.org/officeDocument/2006/relationships/viewProps" Target="viewProps.xml"></Relationship><Relationship Id="rId55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9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930" y="0"/>
            <a:ext cx="2971800" cy="459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29AFC-F2AA-465E-8D1C-30F94964FCD4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ChangeAspect="1" noGrp="1" noRo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530"/>
            <a:ext cx="2971800" cy="458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A2456-E6E3-41AC-8761-D73CA8EDE6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81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3.xml"></Relationship></Relationships>
</file>

<file path=ppt/notesSlides/_rels/notesSlide1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4.xml"></Relationship></Relationships>
</file>

<file path=ppt/notesSlides/_rels/notesSlide1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5.xml"></Relationship></Relationships>
</file>

<file path=ppt/notesSlides/_rels/notesSlide1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6.xml"></Relationship></Relationships>
</file>

<file path=ppt/notesSlides/_rels/notesSlide1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7.xml"></Relationship></Relationships>
</file>

<file path=ppt/notesSlides/_rels/notesSlide1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8.xml"></Relationship></Relationships>
</file>

<file path=ppt/notesSlides/_rels/notesSlide1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9.xml"></Relationship></Relationships>
</file>

<file path=ppt/notesSlides/_rels/notesSlide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.xml"></Relationship></Relationships>
</file>

<file path=ppt/notesSlides/_rels/notesSlide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.xml"></Relationship></Relationships>
</file>

<file path=ppt/notesSlides/_rels/notesSlide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.xml"></Relationship></Relationships>
</file>

<file path=ppt/notesSlides/_rels/notesSlide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.xml"></Relationship></Relationships>
</file>

<file path=ppt/notesSlides/_rels/notesSlide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8.xml"></Relationship></Relationships>
</file>

<file path=ppt/notesSlides/_rels/notesSlide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9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9575" cy="308927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9575" cy="360362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4975" cy="46164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210" cy="308991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210" cy="360426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5610" cy="46228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8940" cy="308864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8940" cy="360299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4340" cy="46101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9575" cy="308927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9575" cy="360362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4975" cy="46164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9575" cy="308927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9575" cy="360362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4975" cy="46164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9575" cy="308927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9575" cy="360362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4975" cy="46164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8940" cy="308864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8940" cy="360299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4340" cy="46101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9575" cy="308927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9575" cy="360362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4975" cy="46164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9575" cy="308927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9575" cy="360362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4975" cy="46164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9575" cy="308927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9575" cy="360362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4975" cy="46164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210" cy="308991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210" cy="360426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5610" cy="46228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210" cy="308991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210" cy="360426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5610" cy="46228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도형 9"/>
          <p:cNvSpPr>
            <a:spLocks/>
          </p:cNvSpPr>
          <p:nvPr/>
        </p:nvSpPr>
        <p:spPr>
          <a:xfrm rot="0">
            <a:off x="865505" y="0"/>
            <a:ext cx="3240405" cy="2616835"/>
          </a:xfrm>
          <a:prstGeom prst="parallelogram">
            <a:avLst>
              <a:gd name="adj" fmla="val 99461"/>
            </a:avLst>
          </a:prstGeom>
          <a:solidFill>
            <a:srgbClr val="B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 rot="0">
            <a:off x="2362200" y="2072005"/>
            <a:ext cx="6410960" cy="6610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300" cap="none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 rot="0">
            <a:off x="2365375" y="2823845"/>
            <a:ext cx="5058410" cy="5613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부제목을 입력하십시오</a:t>
            </a:r>
          </a:p>
        </p:txBody>
      </p:sp>
      <p:cxnSp>
        <p:nvCxnSpPr>
          <p:cNvPr id="7" name="도형 6"/>
          <p:cNvCxnSpPr/>
          <p:nvPr/>
        </p:nvCxnSpPr>
        <p:spPr>
          <a:xfrm rot="0" flipV="1">
            <a:off x="4822825" y="1353820"/>
            <a:ext cx="7348855" cy="5511800"/>
          </a:xfrm>
          <a:prstGeom prst="line"/>
          <a:ln w="254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" name="도형 7"/>
          <p:cNvCxnSpPr/>
          <p:nvPr/>
        </p:nvCxnSpPr>
        <p:spPr>
          <a:xfrm rot="0" flipV="1">
            <a:off x="10467340" y="4727575"/>
            <a:ext cx="1727200" cy="1295400"/>
          </a:xfrm>
          <a:prstGeom prst="line"/>
          <a:ln w="254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9" name="도형 8"/>
          <p:cNvCxnSpPr/>
          <p:nvPr/>
        </p:nvCxnSpPr>
        <p:spPr>
          <a:xfrm rot="0" flipV="1">
            <a:off x="17145" y="4399280"/>
            <a:ext cx="3289300" cy="2466975"/>
          </a:xfrm>
          <a:prstGeom prst="line"/>
          <a:ln w="254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1" name="날짜 개체 틀 10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3" name="슬라이드 번호 개체 틀 12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7" name="도형 6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 rot="0">
            <a:off x="1028700" y="1816100"/>
            <a:ext cx="10327640" cy="435356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9" name="텍스트 개체 틀 8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도형 6"/>
          <p:cNvCxnSpPr/>
          <p:nvPr/>
        </p:nvCxnSpPr>
        <p:spPr>
          <a:xfrm rot="0" flipV="1">
            <a:off x="10291445" y="-63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" name="도형 7"/>
          <p:cNvCxnSpPr/>
          <p:nvPr/>
        </p:nvCxnSpPr>
        <p:spPr>
          <a:xfrm rot="0" flipV="1">
            <a:off x="-15875" y="2140585"/>
            <a:ext cx="3455035" cy="2591435"/>
          </a:xfrm>
          <a:prstGeom prst="line"/>
          <a:ln w="254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 rot="0">
            <a:off x="741045" y="0"/>
            <a:ext cx="2160905" cy="165544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1953895" y="1312545"/>
            <a:ext cx="7397750" cy="47180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3510280" y="2135505"/>
            <a:ext cx="7989570" cy="38201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1039495" y="1428750"/>
            <a:ext cx="10310495" cy="454596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400" cap="none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  <p:sp>
        <p:nvSpPr>
          <p:cNvPr id="13" name="도형 12"/>
          <p:cNvSpPr>
            <a:spLocks/>
          </p:cNvSpPr>
          <p:nvPr/>
        </p:nvSpPr>
        <p:spPr>
          <a:xfrm rot="0">
            <a:off x="153035" y="0"/>
            <a:ext cx="1440815" cy="1118870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14" name="텍스트 개체 틀 13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10306050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cxnSp>
        <p:nvCxnSpPr>
          <p:cNvPr id="15" name="도형 14"/>
          <p:cNvCxnSpPr/>
          <p:nvPr/>
        </p:nvCxnSpPr>
        <p:spPr>
          <a:xfrm rot="0" flipV="1">
            <a:off x="9808845" y="5441315"/>
            <a:ext cx="1908810" cy="1431925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도형 7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sz="half" idx="1"/>
          </p:nvPr>
        </p:nvSpPr>
        <p:spPr>
          <a:xfrm rot="0">
            <a:off x="1049655" y="1825625"/>
            <a:ext cx="5177790" cy="43535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6309995" y="1825625"/>
            <a:ext cx="5045710" cy="435356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b="0">
              <a:latin typeface="맑은 고딕" charset="0"/>
              <a:ea typeface="맑은 고딕" charset="0"/>
            </a:endParaRPr>
          </a:p>
        </p:txBody>
      </p:sp>
      <p:cxnSp>
        <p:nvCxnSpPr>
          <p:cNvPr id="10" name="도형 9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1061085" y="1681480"/>
            <a:ext cx="5045075" cy="8255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1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1061085" y="2505075"/>
            <a:ext cx="5045075" cy="368681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 rot="0">
            <a:off x="6276340" y="1681480"/>
            <a:ext cx="5081270" cy="8255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1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type="obj" sz="quarter" idx="4"/>
          </p:nvPr>
        </p:nvSpPr>
        <p:spPr>
          <a:xfrm rot="0">
            <a:off x="6276340" y="2505075"/>
            <a:ext cx="5081270" cy="368681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12" name="텍스트 개체 틀 11"/>
          <p:cNvSpPr txBox="1">
            <a:spLocks noGrp="1"/>
          </p:cNvSpPr>
          <p:nvPr>
            <p:ph type="title" idx="13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3" name="날짜 개체 틀 12"/>
          <p:cNvSpPr txBox="1">
            <a:spLocks noGrp="1"/>
          </p:cNvSpPr>
          <p:nvPr>
            <p:ph type="dt" idx="14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4" name="바닥글 개체 틀 13"/>
          <p:cNvSpPr txBox="1">
            <a:spLocks noGrp="1"/>
          </p:cNvSpPr>
          <p:nvPr>
            <p:ph type="ftr" idx="15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5" name="슬라이드 번호 개체 틀 14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6" name="도형 5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8" name="텍스트 개체 틀 7"/>
          <p:cNvSpPr txBox="1">
            <a:spLocks noGrp="1"/>
          </p:cNvSpPr>
          <p:nvPr>
            <p:ph type="title" idx="13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9" name="날짜 개체 틀 8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0" name="바닥글 개체 틀 9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1" name="슬라이드 번호 개체 틀 10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5183505" y="733425"/>
            <a:ext cx="6174740" cy="512953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»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 rot="0">
            <a:off x="1049655" y="1411605"/>
            <a:ext cx="3958590" cy="44596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0" name="텍스트 개체 틀 9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3983355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1" name="날짜 개체 틀 10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3" name="슬라이드 번호 개체 틀 12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8" name="도형 7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" name="Picture Placeholder 2"/>
          <p:cNvSpPr txBox="1">
            <a:spLocks noChangeAspect="1" noGrp="1"/>
          </p:cNvSpPr>
          <p:nvPr>
            <p:ph type="pic" idx="1"/>
          </p:nvPr>
        </p:nvSpPr>
        <p:spPr>
          <a:xfrm rot="0">
            <a:off x="5183505" y="733425"/>
            <a:ext cx="6174740" cy="5129530"/>
          </a:xfrm>
          <a:prstGeom prst="rect"/>
        </p:spPr>
      </p:sp>
      <p:sp>
        <p:nvSpPr>
          <p:cNvPr id="10" name="텍스트 개체 틀 9"/>
          <p:cNvSpPr txBox="1">
            <a:spLocks noGrp="1"/>
          </p:cNvSpPr>
          <p:nvPr>
            <p:ph type="body" idx="13"/>
          </p:nvPr>
        </p:nvSpPr>
        <p:spPr>
          <a:xfrm rot="0">
            <a:off x="1049655" y="1411605"/>
            <a:ext cx="3958590" cy="44596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1" name="텍스트 개체 틀 10"/>
          <p:cNvSpPr txBox="1">
            <a:spLocks noGrp="1"/>
          </p:cNvSpPr>
          <p:nvPr>
            <p:ph type="title" idx="15"/>
          </p:nvPr>
        </p:nvSpPr>
        <p:spPr>
          <a:xfrm rot="0">
            <a:off x="1049655" y="745490"/>
            <a:ext cx="3983355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2" name="날짜 개체 틀 11"/>
          <p:cNvSpPr txBox="1">
            <a:spLocks noGrp="1"/>
          </p:cNvSpPr>
          <p:nvPr>
            <p:ph type="dt" idx="16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3" name="바닥글 개체 틀 12"/>
          <p:cNvSpPr txBox="1">
            <a:spLocks noGrp="1"/>
          </p:cNvSpPr>
          <p:nvPr>
            <p:ph type="ftr" idx="17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4" name="슬라이드 번호 개체 틀 13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 cap="none" b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b="0">
                <a:latin typeface="맑은 고딕" charset="0"/>
                <a:ea typeface="맑은 고딕" charset="0"/>
              </a:rPr>
              <a:t>마스터 부제목 스타일 편집</a:t>
            </a:r>
          </a:p>
          <a:p>
            <a:pPr marL="6858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5659" r:id="rId1"/>
    <p:sldLayoutId id="2147485660" r:id="rId2"/>
    <p:sldLayoutId id="2147485661" r:id="rId3"/>
    <p:sldLayoutId id="2147485662" r:id="rId4"/>
    <p:sldLayoutId id="2147485663" r:id="rId5"/>
    <p:sldLayoutId id="2147485664" r:id="rId6"/>
    <p:sldLayoutId id="2147485665" r:id="rId7"/>
    <p:sldLayoutId id="2147485666" r:id="rId8"/>
    <p:sldLayoutId id="2147485667" r:id="rId9"/>
    <p:sldLayoutId id="2147485668" r:id="rId10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image" Target="../media/fImage850627641.png"></Relationship><Relationship Id="rId3" Type="http://schemas.openxmlformats.org/officeDocument/2006/relationships/image" Target="../media/fImage30772778467.png"></Relationship><Relationship Id="rId4" Type="http://schemas.openxmlformats.org/officeDocument/2006/relationships/image" Target="../media/fImage28282796334.png"></Relationship><Relationship Id="rId5" Type="http://schemas.openxmlformats.org/officeDocument/2006/relationships/image" Target="../media/fImage110482816500.png"></Relationship><Relationship Id="rId6" Type="http://schemas.openxmlformats.org/officeDocument/2006/relationships/image" Target="../media/fImage4331572829169.png"></Relationship><Relationship Id="rId7" Type="http://schemas.openxmlformats.org/officeDocument/2006/relationships/notesSlide" Target="../notesSlides/notesSlide1.xml"></Relationship><Relationship Id="rId8" Type="http://schemas.openxmlformats.org/officeDocument/2006/relationships/slideLayout" Target="../slideLayouts/slideLayout5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fImage59633779895.png"></Relationship><Relationship Id="rId3" Type="http://schemas.openxmlformats.org/officeDocument/2006/relationships/image" Target="../media/fImage31383205705.png"></Relationship><Relationship Id="rId4" Type="http://schemas.openxmlformats.org/officeDocument/2006/relationships/image" Target="../media/fImage57283218145.png"></Relationship><Relationship Id="rId5" Type="http://schemas.openxmlformats.org/officeDocument/2006/relationships/image" Target="../media/fImage112043253281.png"></Relationship><Relationship Id="rId6" Type="http://schemas.openxmlformats.org/officeDocument/2006/relationships/notesSlide" Target="../notesSlides/notesSlide10.xml"></Relationship><Relationship Id="rId7" Type="http://schemas.openxmlformats.org/officeDocument/2006/relationships/slideLayout" Target="../slideLayouts/slideLayout5.xml"></Relationship></Relationships>
</file>

<file path=ppt/slides/_rels/slide11.xml.rels><?xml version="1.0" encoding="UTF-8"?>
<Relationships xmlns="http://schemas.openxmlformats.org/package/2006/relationships"><Relationship Id="rId7" Type="http://schemas.openxmlformats.org/officeDocument/2006/relationships/notesSlide" Target="../notesSlides/notesSlide11.xml"></Relationship><Relationship Id="rId8" Type="http://schemas.openxmlformats.org/officeDocument/2006/relationships/image" Target="../media/fImage2224222906827.png"></Relationship><Relationship Id="rId9" Type="http://schemas.openxmlformats.org/officeDocument/2006/relationships/image" Target="../media/fImage4705822929961.png"></Relationship><Relationship Id="rId10" Type="http://schemas.openxmlformats.org/officeDocument/2006/relationships/image" Target="../media/fImage470582293491.png"></Relationship><Relationship Id="rId11" Type="http://schemas.openxmlformats.org/officeDocument/2006/relationships/image" Target="../media/fImage4705822942995.png"></Relationship><Relationship Id="rId12" Type="http://schemas.openxmlformats.org/officeDocument/2006/relationships/slideLayout" Target="../slideLayouts/slideLayout5.xml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317426341.png"></Relationship><Relationship Id="rId3" Type="http://schemas.openxmlformats.org/officeDocument/2006/relationships/image" Target="../media/fImage850627641.png"></Relationship><Relationship Id="rId4" Type="http://schemas.openxmlformats.org/officeDocument/2006/relationships/image" Target="../media/fImage47312658467.png"></Relationship><Relationship Id="rId5" Type="http://schemas.openxmlformats.org/officeDocument/2006/relationships/image" Target="../media/fImage91953776334.png"></Relationship><Relationship Id="rId6" Type="http://schemas.openxmlformats.org/officeDocument/2006/relationships/notesSlide" Target="../notesSlides/notesSlide12.xml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1021853036500.png"></Relationship><Relationship Id="rId3" Type="http://schemas.openxmlformats.org/officeDocument/2006/relationships/image" Target="../media/fImage3728823049169.png"></Relationship><Relationship Id="rId4" Type="http://schemas.openxmlformats.org/officeDocument/2006/relationships/image" Target="../media/fImage3728823055724.png"></Relationship><Relationship Id="rId5" Type="http://schemas.openxmlformats.org/officeDocument/2006/relationships/image" Target="../media/fImage3728823061478.png"></Relationship><Relationship Id="rId6" Type="http://schemas.openxmlformats.org/officeDocument/2006/relationships/image" Target="../media/fImage3728823079358.png"></Relationship><Relationship Id="rId7" Type="http://schemas.openxmlformats.org/officeDocument/2006/relationships/image" Target="../media/fImage3728823096962.png"></Relationship><Relationship Id="rId8" Type="http://schemas.openxmlformats.org/officeDocument/2006/relationships/image" Target="../media/fImage3728823104464.png"></Relationship><Relationship Id="rId9" Type="http://schemas.openxmlformats.org/officeDocument/2006/relationships/image" Target="../media/fImage3728823115705.png"></Relationship><Relationship Id="rId10" Type="http://schemas.openxmlformats.org/officeDocument/2006/relationships/image" Target="../media/fImage108673798145.png"></Relationship><Relationship Id="rId11" Type="http://schemas.openxmlformats.org/officeDocument/2006/relationships/notesSlide" Target="../notesSlides/notesSlide13.xml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93722913281.png"></Relationship><Relationship Id="rId3" Type="http://schemas.openxmlformats.org/officeDocument/2006/relationships/image" Target="../media/fImage1320533156827.png"></Relationship><Relationship Id="rId4" Type="http://schemas.openxmlformats.org/officeDocument/2006/relationships/notesSlide" Target="../notesSlides/notesSlide14.xml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5291344153.png"></Relationship><Relationship Id="rId3" Type="http://schemas.openxmlformats.org/officeDocument/2006/relationships/image" Target="../media/fImage58793403902.png"></Relationship><Relationship Id="rId4" Type="http://schemas.openxmlformats.org/officeDocument/2006/relationships/image" Target="../media/fImage61063399961.png"></Relationship><Relationship Id="rId5" Type="http://schemas.openxmlformats.org/officeDocument/2006/relationships/image" Target="../media/fImage6106340491.png"></Relationship><Relationship Id="rId6" Type="http://schemas.openxmlformats.org/officeDocument/2006/relationships/image" Target="../media/fImage31383205705.png"></Relationship><Relationship Id="rId7" Type="http://schemas.openxmlformats.org/officeDocument/2006/relationships/image" Target="../media/fImage57283218145.png"></Relationship><Relationship Id="rId8" Type="http://schemas.openxmlformats.org/officeDocument/2006/relationships/image" Target="../media/fImage90283582995.png"></Relationship><Relationship Id="rId9" Type="http://schemas.openxmlformats.org/officeDocument/2006/relationships/notesSlide" Target="../notesSlides/notesSlide15.xml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191383915447.png"></Relationship><Relationship Id="rId3" Type="http://schemas.openxmlformats.org/officeDocument/2006/relationships/image" Target="../media/fImage71364011942.png"></Relationship><Relationship Id="rId4" Type="http://schemas.openxmlformats.org/officeDocument/2006/relationships/image" Target="../media/fImage395684024827.png"></Relationship><Relationship Id="rId5" Type="http://schemas.openxmlformats.org/officeDocument/2006/relationships/notesSlide" Target="../notesSlides/notesSlide16.xml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221944125436.png"></Relationship><Relationship Id="rId3" Type="http://schemas.openxmlformats.org/officeDocument/2006/relationships/image" Target="../media/fImage90284132391.png"></Relationship><Relationship Id="rId4" Type="http://schemas.openxmlformats.org/officeDocument/2006/relationships/image" Target="../media/fImage379174154604.png"></Relationship><Relationship Id="rId5" Type="http://schemas.openxmlformats.org/officeDocument/2006/relationships/notesSlide" Target="../notesSlides/notesSlide17.xml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403754263902.png"></Relationship><Relationship Id="rId3" Type="http://schemas.openxmlformats.org/officeDocument/2006/relationships/image" Target="../media/fImage10016429153.png"></Relationship><Relationship Id="rId4" Type="http://schemas.openxmlformats.org/officeDocument/2006/relationships/image" Target="../media/fImage42742966962.png"></Relationship><Relationship Id="rId5" Type="http://schemas.openxmlformats.org/officeDocument/2006/relationships/notesSlide" Target="../notesSlides/notesSlide18.xml"></Relationship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39739441292.png"></Relationship><Relationship Id="rId3" Type="http://schemas.openxmlformats.org/officeDocument/2006/relationships/image" Target="../media/fImage215944422382.png"></Relationship><Relationship Id="rId4" Type="http://schemas.openxmlformats.org/officeDocument/2006/relationships/notesSlide" Target="../notesSlides/notesSlide19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fImage2848652975724.png"></Relationship><Relationship Id="rId3" Type="http://schemas.openxmlformats.org/officeDocument/2006/relationships/image" Target="../media/fImage364812981478.png"></Relationship><Relationship Id="rId4" Type="http://schemas.openxmlformats.org/officeDocument/2006/relationships/image" Target="../media/fImage153553009358.png"></Relationship><Relationship Id="rId5" Type="http://schemas.openxmlformats.org/officeDocument/2006/relationships/image" Target="../media/fImage1348413016962.png"></Relationship><Relationship Id="rId6" Type="http://schemas.openxmlformats.org/officeDocument/2006/relationships/notesSlide" Target="../notesSlides/notesSlide2.xml"></Relationship><Relationship Id="rId7" Type="http://schemas.openxmlformats.org/officeDocument/2006/relationships/slideLayout" Target="../slideLayouts/slideLayout5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fImage319133164464.png"></Relationship><Relationship Id="rId3" Type="http://schemas.openxmlformats.org/officeDocument/2006/relationships/image" Target="../media/fImage834363195705.png"></Relationship><Relationship Id="rId4" Type="http://schemas.openxmlformats.org/officeDocument/2006/relationships/image" Target="../media/fImage44643208145.png"></Relationship><Relationship Id="rId5" Type="http://schemas.openxmlformats.org/officeDocument/2006/relationships/image" Target="../media/fImage55643213281.png"></Relationship><Relationship Id="rId6" Type="http://schemas.openxmlformats.org/officeDocument/2006/relationships/image" Target="../media/fImage175653226827.png"></Relationship><Relationship Id="rId7" Type="http://schemas.openxmlformats.org/officeDocument/2006/relationships/notesSlide" Target="../notesSlides/notesSlide3.xml"></Relationship><Relationship Id="rId8" Type="http://schemas.openxmlformats.org/officeDocument/2006/relationships/slideLayout" Target="../slideLayouts/slideLayout5.xml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notesSlide" Target="../notesSlides/notesSlide4.xml"></Relationship><Relationship Id="rId4" Type="http://schemas.openxmlformats.org/officeDocument/2006/relationships/image" Target="../media/fImage29139941.png"></Relationship><Relationship Id="rId13" Type="http://schemas.openxmlformats.org/officeDocument/2006/relationships/image" Target="../media/fImage688723905436.png"></Relationship><Relationship Id="rId14" Type="http://schemas.openxmlformats.org/officeDocument/2006/relationships/image" Target="../media/fImage19045630041.png"></Relationship><Relationship Id="rId15" Type="http://schemas.openxmlformats.org/officeDocument/2006/relationships/image" Target="../media/fImage1786143018467.png"></Relationship><Relationship Id="rId16" Type="http://schemas.openxmlformats.org/officeDocument/2006/relationships/image" Target="../media/fImage1904563046334.png"></Relationship><Relationship Id="rId17" Type="http://schemas.openxmlformats.org/officeDocument/2006/relationships/image" Target="../media/fImage1904563056500.png"></Relationship><Relationship Id="rId18" Type="http://schemas.openxmlformats.org/officeDocument/2006/relationships/slideLayout" Target="../slideLayouts/slideLayout5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fImage988293362391.png"></Relationship><Relationship Id="rId3" Type="http://schemas.openxmlformats.org/officeDocument/2006/relationships/image" Target="../media/fImage44833394604.png"></Relationship><Relationship Id="rId4" Type="http://schemas.openxmlformats.org/officeDocument/2006/relationships/image" Target="../media/fImage58793403902.png"></Relationship><Relationship Id="rId5" Type="http://schemas.openxmlformats.org/officeDocument/2006/relationships/image" Target="../media/fImage5291344153.png"></Relationship><Relationship Id="rId6" Type="http://schemas.openxmlformats.org/officeDocument/2006/relationships/image" Target="../media/fImage4483345292.png"></Relationship><Relationship Id="rId7" Type="http://schemas.openxmlformats.org/officeDocument/2006/relationships/notesSlide" Target="../notesSlides/notesSlide5.xml"></Relationship><Relationship Id="rId8" Type="http://schemas.openxmlformats.org/officeDocument/2006/relationships/slideLayout" Target="../slideLayouts/slideLayout5.xml"></Relationship></Relationships>
</file>

<file path=ppt/slides/_rels/slide6.xml.rels><?xml version="1.0" encoding="UTF-8"?>
<Relationships xmlns="http://schemas.openxmlformats.org/package/2006/relationships"><Relationship Id="rId3" Type="http://schemas.openxmlformats.org/officeDocument/2006/relationships/image" Target="../media/fImage1103516141.png"></Relationship><Relationship Id="rId5" Type="http://schemas.openxmlformats.org/officeDocument/2006/relationships/notesSlide" Target="../notesSlides/notesSlide6.xml"></Relationship><Relationship Id="rId7" Type="http://schemas.openxmlformats.org/officeDocument/2006/relationships/image" Target="../media/fImage2956833482382.png"></Relationship><Relationship Id="rId8" Type="http://schemas.openxmlformats.org/officeDocument/2006/relationships/image" Target="../media/fImage19543517421.png"></Relationship><Relationship Id="rId9" Type="http://schemas.openxmlformats.org/officeDocument/2006/relationships/image" Target="../media/fImage1354523588716.png"></Relationship><Relationship Id="rId10" Type="http://schemas.openxmlformats.org/officeDocument/2006/relationships/slideLayout" Target="../slideLayouts/slideLayout5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fImage193323769718.png"></Relationship><Relationship Id="rId3" Type="http://schemas.openxmlformats.org/officeDocument/2006/relationships/image" Target="../media/fImage59633779895.png"></Relationship><Relationship Id="rId4" Type="http://schemas.openxmlformats.org/officeDocument/2006/relationships/image" Target="../media/fImage191383915447.png"></Relationship><Relationship Id="rId6" Type="http://schemas.openxmlformats.org/officeDocument/2006/relationships/notesSlide" Target="../notesSlides/notesSlide7.xml"></Relationship><Relationship Id="rId7" Type="http://schemas.openxmlformats.org/officeDocument/2006/relationships/image" Target="../media/fImage51191929169.png"></Relationship><Relationship Id="rId8" Type="http://schemas.openxmlformats.org/officeDocument/2006/relationships/slideLayout" Target="../slideLayouts/slideLayout5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fImage396362805724.png"></Relationship><Relationship Id="rId3" Type="http://schemas.openxmlformats.org/officeDocument/2006/relationships/image" Target="../media/fImage384292811478.png"></Relationship><Relationship Id="rId4" Type="http://schemas.openxmlformats.org/officeDocument/2006/relationships/notesSlide" Target="../notesSlides/notesSlide8.xml"></Relationship><Relationship Id="rId5" Type="http://schemas.openxmlformats.org/officeDocument/2006/relationships/slideLayout" Target="../slideLayouts/slideLayout5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fImage412512959358.png"></Relationship><Relationship Id="rId3" Type="http://schemas.openxmlformats.org/officeDocument/2006/relationships/image" Target="../media/fImage42742966962.png"></Relationship><Relationship Id="rId4" Type="http://schemas.openxmlformats.org/officeDocument/2006/relationships/image" Target="../media/fImage410242994464.png"></Relationship><Relationship Id="rId5" Type="http://schemas.openxmlformats.org/officeDocument/2006/relationships/notesSlide" Target="../notesSlides/notesSlide9.xml"></Relationship><Relationship Id="rId6" Type="http://schemas.openxmlformats.org/officeDocument/2006/relationships/slideLayout" Target="../slideLayouts/slideLayout5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540250" y="329565"/>
            <a:ext cx="312293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첫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번째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7" name="Rect 0"/>
          <p:cNvSpPr txBox="1">
            <a:spLocks/>
          </p:cNvSpPr>
          <p:nvPr/>
        </p:nvSpPr>
        <p:spPr>
          <a:xfrm rot="0">
            <a:off x="6863715" y="4577715"/>
            <a:ext cx="4442460" cy="15081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그다음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Window에서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Asset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Store를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선택합니다.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Asset Store에서 Stones를 검색하고 Stones 에셋을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2" name="그림 58" descr="C:/Users/Admin1/AppData/Roaming/PolarisOffice/ETemp/20484_12237088/fImage85062764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472565" y="1279525"/>
            <a:ext cx="2036445" cy="2835910"/>
          </a:xfrm>
          <a:prstGeom prst="roundRect"/>
          <a:solidFill>
            <a:srgbClr val="EDEDED"/>
          </a:solidFill>
        </p:spPr>
      </p:pic>
      <p:pic>
        <p:nvPicPr>
          <p:cNvPr id="1043" name="그림 59" descr="C:/Users/Admin1/AppData/Roaming/PolarisOffice/ETemp/20484_12237088/fImage30772778467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131945" y="1296670"/>
            <a:ext cx="1214120" cy="1164590"/>
          </a:xfrm>
          <a:prstGeom prst="roundRect"/>
          <a:solidFill>
            <a:srgbClr val="EDEDED"/>
          </a:solidFill>
        </p:spPr>
      </p:pic>
      <p:sp>
        <p:nvSpPr>
          <p:cNvPr id="1044" name="텍스트 상자 64"/>
          <p:cNvSpPr txBox="1">
            <a:spLocks/>
          </p:cNvSpPr>
          <p:nvPr/>
        </p:nvSpPr>
        <p:spPr>
          <a:xfrm rot="0">
            <a:off x="1465580" y="4300220"/>
            <a:ext cx="3888740" cy="17849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1. </a:t>
            </a:r>
            <a:r>
              <a:rPr lang="ko-KR" sz="1800">
                <a:latin typeface="맑은 고딕" charset="0"/>
                <a:ea typeface="맑은 고딕" charset="0"/>
              </a:rPr>
              <a:t>빈 게임 오브젝트를 생성하고 이름을 Create Object로 정의합니다.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스크립트를 생성하고 Create라는 이름으로 설정하고 Create Object에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5" name="그림 65" descr="C:/Users/Admin1/AppData/Roaming/PolarisOffice/ETemp/20484_12237088/fImage28282796334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398010" y="3350260"/>
            <a:ext cx="681990" cy="716280"/>
          </a:xfrm>
          <a:prstGeom prst="roundRect"/>
          <a:solidFill>
            <a:srgbClr val="EDEDED"/>
          </a:solidFill>
        </p:spPr>
      </p:pic>
      <p:cxnSp>
        <p:nvCxnSpPr>
          <p:cNvPr id="1046" name="도형 68"/>
          <p:cNvCxnSpPr>
            <a:stCxn id="1045" idx="0"/>
            <a:endCxn id="1043" idx="2"/>
          </p:cNvCxnSpPr>
          <p:nvPr/>
        </p:nvCxnSpPr>
        <p:spPr>
          <a:xfrm rot="0" flipV="1">
            <a:off x="4738370" y="2460625"/>
            <a:ext cx="635" cy="890270"/>
          </a:xfrm>
          <a:prstGeom prst="straightConnector1"/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7" name="그림 69" descr="C:/Users/Admin1/AppData/Roaming/PolarisOffice/ETemp/20484_12237088/fImage110482816500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66890" y="1793875"/>
            <a:ext cx="1256030" cy="2097405"/>
          </a:xfrm>
          <a:prstGeom prst="roundRect"/>
          <a:solidFill>
            <a:srgbClr val="EDEDED"/>
          </a:solidFill>
        </p:spPr>
      </p:pic>
      <p:pic>
        <p:nvPicPr>
          <p:cNvPr id="1048" name="그림 71" descr="C:/Users/Admin1/AppData/Roaming/PolarisOffice/ETemp/20484_12237088/fImage4331572829169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279765" y="1280160"/>
            <a:ext cx="3018155" cy="3143250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353560" y="393065"/>
            <a:ext cx="349948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여덟 번째 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51" name="Rect 0"/>
          <p:cNvSpPr txBox="1">
            <a:spLocks/>
          </p:cNvSpPr>
          <p:nvPr/>
        </p:nvSpPr>
        <p:spPr>
          <a:xfrm rot="0">
            <a:off x="1395730" y="2402840"/>
            <a:ext cx="3958590" cy="15081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9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 GeneriecStoneDelete 스크립트 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Prefab 폴더에 있는 Stone_3 오브젝트에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0" name="Rect 0"/>
          <p:cNvSpPr txBox="1">
            <a:spLocks/>
          </p:cNvSpPr>
          <p:nvPr/>
        </p:nvSpPr>
        <p:spPr>
          <a:xfrm rot="0">
            <a:off x="6800215" y="3778885"/>
            <a:ext cx="4218940" cy="23387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그리고 GeneriecStoneDelete 스크립트에서 게임 오브젝트가 화면 밖으로 나갔을 때 호출되는 함수를 선언합니다.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마지막으로 게임 오브젝트의 이름이 Stone_3(Clone)이라면 게임 오브젝트를 파괴하도록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84" name="그림 40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435860" y="1339850"/>
            <a:ext cx="2919095" cy="946785"/>
          </a:xfrm>
          <a:prstGeom prst="roundRect"/>
          <a:solidFill>
            <a:srgbClr val="EDEDED"/>
          </a:solidFill>
        </p:spPr>
      </p:pic>
      <p:cxnSp>
        <p:nvCxnSpPr>
          <p:cNvPr id="1085" name="도형 41"/>
          <p:cNvCxnSpPr>
            <a:stCxn id="1086" idx="3"/>
          </p:cNvCxnSpPr>
          <p:nvPr/>
        </p:nvCxnSpPr>
        <p:spPr>
          <a:xfrm rot="0">
            <a:off x="2136140" y="1791970"/>
            <a:ext cx="442595" cy="5080"/>
          </a:xfrm>
          <a:prstGeom prst="straightConnector1"/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6" name="그림 4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59865" y="1398270"/>
            <a:ext cx="676910" cy="788670"/>
          </a:xfrm>
          <a:prstGeom prst="roundRect"/>
          <a:solidFill>
            <a:srgbClr val="EDEDED"/>
          </a:solidFill>
        </p:spPr>
      </p:pic>
      <p:pic>
        <p:nvPicPr>
          <p:cNvPr id="1087" name="그림 4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95730" y="4047490"/>
            <a:ext cx="3958590" cy="1207135"/>
          </a:xfrm>
          <a:prstGeom prst="roundRect"/>
          <a:solidFill>
            <a:srgbClr val="EDEDED"/>
          </a:solidFill>
        </p:spPr>
      </p:pic>
      <p:sp>
        <p:nvSpPr>
          <p:cNvPr id="1088" name="텍스트 상자 49"/>
          <p:cNvSpPr txBox="1">
            <a:spLocks/>
          </p:cNvSpPr>
          <p:nvPr/>
        </p:nvSpPr>
        <p:spPr>
          <a:xfrm rot="0">
            <a:off x="1400810" y="5433695"/>
            <a:ext cx="395859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20.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다음으로 Stone_3 오브젝트에 Rigidbody컴포넌트도 추가합니다.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89" name="그림 5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97040" y="1343025"/>
            <a:ext cx="4222115" cy="22713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5285740" y="509905"/>
            <a:ext cx="162179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Destory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01" name="Rect 0"/>
          <p:cNvSpPr txBox="1">
            <a:spLocks/>
          </p:cNvSpPr>
          <p:nvPr/>
        </p:nvSpPr>
        <p:spPr>
          <a:xfrm rot="0">
            <a:off x="992505" y="1619885"/>
            <a:ext cx="4362450" cy="39693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Destroy( )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함수는 게임 오브젝트를 파괴하는 함수입니다.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일정 시간을 설정하고 일정 시간 후에 파괴할 수 있도록 설정할 수도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Destroy( )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함수</a:t>
            </a:r>
            <a:r>
              <a:rPr lang="ko-KR" sz="1800">
                <a:latin typeface="맑은 고딕" charset="0"/>
                <a:ea typeface="맑은 고딕" charset="0"/>
              </a:rPr>
              <a:t>로 게임 오브젝트를 파괴하게 되면 메모리 공간에는 동적으로 할당한 게임 오브젝트의 메모리가 남아있습니다.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하지만, 특정 시점에서 자동으로 메모리를 관리하는 가비지 컬렉터가 동작하여 메모리를 해제시켜 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07" name="도형 9"/>
          <p:cNvSpPr>
            <a:spLocks/>
          </p:cNvSpPr>
          <p:nvPr/>
        </p:nvSpPr>
        <p:spPr>
          <a:xfrm rot="5400000">
            <a:off x="8825865" y="2754630"/>
            <a:ext cx="355600" cy="277495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09" name="텍스트 상자 11"/>
          <p:cNvSpPr txBox="1">
            <a:spLocks/>
          </p:cNvSpPr>
          <p:nvPr/>
        </p:nvSpPr>
        <p:spPr>
          <a:xfrm rot="0">
            <a:off x="6908800" y="4390390"/>
            <a:ext cx="4178300" cy="12007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게임 오브젝트를 </a:t>
            </a:r>
            <a:r>
              <a:rPr lang="ko-KR" sz="1800">
                <a:latin typeface="맑은 고딕" charset="0"/>
                <a:ea typeface="맑은 고딕" charset="0"/>
              </a:rPr>
              <a:t>한 번에 많이</a:t>
            </a:r>
            <a:r>
              <a:rPr lang="ko-KR" sz="1800">
                <a:latin typeface="맑은 고딕" charset="0"/>
                <a:ea typeface="맑은 고딕" charset="0"/>
              </a:rPr>
              <a:t> 파괴하</a:t>
            </a:r>
            <a:r>
              <a:rPr lang="ko-KR" sz="1800">
                <a:latin typeface="맑은 고딕" charset="0"/>
                <a:ea typeface="맑은 고딕" charset="0"/>
              </a:rPr>
              <a:t>게 </a:t>
            </a:r>
            <a:r>
              <a:rPr lang="ko-KR" sz="1800">
                <a:latin typeface="맑은 고딕" charset="0"/>
                <a:ea typeface="맑은 고딕" charset="0"/>
              </a:rPr>
              <a:t>되면 일시적으로 가비지 컬렉터가</a:t>
            </a:r>
            <a:r>
              <a:rPr lang="ko-KR" sz="1800">
                <a:latin typeface="맑은 고딕" charset="0"/>
                <a:ea typeface="맑은 고딕" charset="0"/>
              </a:rPr>
              <a:t> 메모리를 해제할 때 어느 정도 시간이 소요될 수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15" name="그림 1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705725" y="3166745"/>
            <a:ext cx="2585720" cy="951230"/>
          </a:xfrm>
          <a:prstGeom prst="rect"/>
          <a:noFill/>
        </p:spPr>
      </p:pic>
      <p:pic>
        <p:nvPicPr>
          <p:cNvPr id="1117" name="그림 1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476740" y="1619885"/>
            <a:ext cx="1613535" cy="1238885"/>
          </a:xfrm>
          <a:prstGeom prst="rect"/>
          <a:noFill/>
        </p:spPr>
      </p:pic>
      <p:pic>
        <p:nvPicPr>
          <p:cNvPr id="1118" name="그림 1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904990" y="1616710"/>
            <a:ext cx="1613535" cy="1238885"/>
          </a:xfrm>
          <a:prstGeom prst="rect"/>
          <a:noFill/>
        </p:spPr>
      </p:pic>
      <p:pic>
        <p:nvPicPr>
          <p:cNvPr id="1119" name="그림 20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140700" y="1306195"/>
            <a:ext cx="1613535" cy="12388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343400" y="403860"/>
            <a:ext cx="351028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아홉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70" name="Rect 0"/>
          <p:cNvSpPr txBox="1">
            <a:spLocks/>
          </p:cNvSpPr>
          <p:nvPr/>
        </p:nvSpPr>
        <p:spPr>
          <a:xfrm rot="0">
            <a:off x="6808470" y="4011930"/>
            <a:ext cx="4219575" cy="20618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ObjectPool </a:t>
            </a:r>
            <a:r>
              <a:rPr lang="ko-KR" sz="1800">
                <a:latin typeface="맑은 고딕" charset="0"/>
                <a:ea typeface="맑은 고딕" charset="0"/>
              </a:rPr>
              <a:t>스크립트에서 </a:t>
            </a:r>
            <a:r>
              <a:rPr lang="ko-KR" sz="1800">
                <a:latin typeface="맑은 고딕" charset="0"/>
                <a:ea typeface="맑은 고딕" charset="0"/>
              </a:rPr>
              <a:t>ObjectPool을 전역으로 사용하기 위해 static으로 선언합니다.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ObjectPool에 사용할 게임 오브젝트와 게임 오브젝트를 담을 수 있는 컨테이너를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88" name="Rect 0"/>
          <p:cNvSpPr txBox="1">
            <a:spLocks/>
          </p:cNvSpPr>
          <p:nvPr/>
        </p:nvSpPr>
        <p:spPr>
          <a:xfrm rot="0">
            <a:off x="1400810" y="4012565"/>
            <a:ext cx="3959225" cy="20618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그다음 빈</a:t>
            </a:r>
            <a:r>
              <a:rPr lang="ko-KR" sz="1800">
                <a:latin typeface="맑은 고딕" charset="0"/>
                <a:ea typeface="맑은 고딕" charset="0"/>
              </a:rPr>
              <a:t> 게임 오브젝트를 생성하고 이름을 </a:t>
            </a:r>
            <a:r>
              <a:rPr lang="ko-KR" sz="1800">
                <a:latin typeface="맑은 고딕" charset="0"/>
                <a:ea typeface="맑은 고딕" charset="0"/>
              </a:rPr>
              <a:t>Object Pool</a:t>
            </a:r>
            <a:r>
              <a:rPr lang="ko-KR" sz="1800">
                <a:latin typeface="맑은 고딕" charset="0"/>
                <a:ea typeface="맑은 고딕" charset="0"/>
              </a:rPr>
              <a:t>로 정의합니다.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스크립트를 생성하고 </a:t>
            </a:r>
            <a:r>
              <a:rPr lang="ko-KR" sz="1800">
                <a:latin typeface="맑은 고딕" charset="0"/>
                <a:ea typeface="맑은 고딕" charset="0"/>
              </a:rPr>
              <a:t>ObjectPool 이</a:t>
            </a:r>
            <a:r>
              <a:rPr lang="ko-KR" sz="1800">
                <a:latin typeface="맑은 고딕" charset="0"/>
                <a:ea typeface="맑은 고딕" charset="0"/>
              </a:rPr>
              <a:t>라는 이름으로 설정하고</a:t>
            </a:r>
            <a:r>
              <a:rPr lang="ko-KR" sz="1800">
                <a:latin typeface="맑은 고딕" charset="0"/>
                <a:ea typeface="맑은 고딕" charset="0"/>
              </a:rPr>
              <a:t> Object Pool</a:t>
            </a:r>
            <a:r>
              <a:rPr lang="ko-KR" sz="1800">
                <a:latin typeface="맑은 고딕" charset="0"/>
                <a:ea typeface="맑은 고딕" charset="0"/>
              </a:rPr>
              <a:t>에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90" name="그림 1" descr="C:/Users/Admin1/AppData/Roaming/PolarisOffice/ETemp/2224_21539392/fImage3174263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281170" y="3044825"/>
            <a:ext cx="824230" cy="772160"/>
          </a:xfrm>
          <a:prstGeom prst="roundRect"/>
          <a:solidFill>
            <a:srgbClr val="EDEDED"/>
          </a:solidFill>
        </p:spPr>
      </p:pic>
      <p:pic>
        <p:nvPicPr>
          <p:cNvPr id="1091" name="그림 4" descr="C:/Users/Admin1/AppData/Roaming/PolarisOffice/ETemp/2224_21539392/fImage850627641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397635" y="1346835"/>
            <a:ext cx="2310765" cy="2437130"/>
          </a:xfrm>
          <a:prstGeom prst="roundRect"/>
          <a:solidFill>
            <a:srgbClr val="EDEDED"/>
          </a:solidFill>
        </p:spPr>
      </p:pic>
      <p:pic>
        <p:nvPicPr>
          <p:cNvPr id="1092" name="그림 5" descr="C:/Users/Admin1/AppData/Roaming/PolarisOffice/ETemp/2224_21539392/fImage4731265846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23360" y="1338580"/>
            <a:ext cx="1333500" cy="1139190"/>
          </a:xfrm>
          <a:prstGeom prst="roundRect"/>
          <a:solidFill>
            <a:srgbClr val="EDEDED"/>
          </a:solidFill>
        </p:spPr>
      </p:pic>
      <p:cxnSp>
        <p:nvCxnSpPr>
          <p:cNvPr id="1093" name="도형 8"/>
          <p:cNvCxnSpPr>
            <a:stCxn id="1090" idx="0"/>
            <a:endCxn id="1092" idx="2"/>
          </p:cNvCxnSpPr>
          <p:nvPr/>
        </p:nvCxnSpPr>
        <p:spPr>
          <a:xfrm rot="0" flipH="1" flipV="1">
            <a:off x="4689475" y="2477135"/>
            <a:ext cx="3810" cy="568325"/>
          </a:xfrm>
          <a:prstGeom prst="straightConnector1"/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4" name="그림 75" descr="C:/Users/Admin1/AppData/Roaming/PolarisOffice/ETemp/2224_21539392/fImage9195377633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94500" y="1333500"/>
            <a:ext cx="4232910" cy="24872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946015" y="501650"/>
            <a:ext cx="229489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Object Pool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09" name="Rect 0"/>
          <p:cNvSpPr txBox="1">
            <a:spLocks/>
          </p:cNvSpPr>
          <p:nvPr/>
        </p:nvSpPr>
        <p:spPr>
          <a:xfrm rot="0">
            <a:off x="6810375" y="4264025"/>
            <a:ext cx="4272915" cy="17545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반복문을 사용하여 일정한 범위의 수만큼 게임 오브젝트 생성합니다</a:t>
            </a:r>
            <a:r>
              <a:rPr lang="ko-KR" sz="1800">
                <a:latin typeface="맑은 고딕" charset="0"/>
                <a:ea typeface="맑은 고딕" charset="0"/>
              </a:rPr>
              <a:t>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위치와 회전 값을 설정하고 Queue에 저장한 다음 Queue에 저장한 게임 오브젝트 전체를 비활성화합니다.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10" name="텍스트 상자 11"/>
          <p:cNvSpPr txBox="1">
            <a:spLocks/>
          </p:cNvSpPr>
          <p:nvPr/>
        </p:nvSpPr>
        <p:spPr>
          <a:xfrm rot="0">
            <a:off x="1355090" y="1569085"/>
            <a:ext cx="4015740" cy="23082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Object Pool이란?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게임 오브젝트를 생성하고 파괴하는 것이 아니라 일정한 범위의 메모리 공간을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일정한 범위가 정해져 있는 메모리 공간 안에서 게임 오브젝트를 사용하고 반납하는 기법입니다.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12" name="그림 24" descr="C:/Users/Admin1/AppData/Roaming/PolarisOffice/ETemp/2224_21539392/fImage102185303650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63345" y="4106545"/>
            <a:ext cx="1297305" cy="1654810"/>
          </a:xfrm>
          <a:prstGeom prst="rect"/>
          <a:noFill/>
        </p:spPr>
      </p:pic>
      <p:pic>
        <p:nvPicPr>
          <p:cNvPr id="1113" name="그림 25" descr="C:/Users/Admin1/AppData/Roaming/PolarisOffice/ETemp/2224_21539392/fImage372882304916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86535" y="4679950"/>
            <a:ext cx="475615" cy="349885"/>
          </a:xfrm>
          <a:prstGeom prst="rect"/>
          <a:noFill/>
        </p:spPr>
      </p:pic>
      <p:pic>
        <p:nvPicPr>
          <p:cNvPr id="1114" name="그림 26" descr="C:/Users/Admin1/AppData/Roaming/PolarisOffice/ETemp/2224_21539392/fImage372882305572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15490" y="4843145"/>
            <a:ext cx="475615" cy="349885"/>
          </a:xfrm>
          <a:prstGeom prst="rect"/>
          <a:noFill/>
        </p:spPr>
      </p:pic>
      <p:pic>
        <p:nvPicPr>
          <p:cNvPr id="1115" name="그림 27" descr="C:/Users/Admin1/AppData/Roaming/PolarisOffice/ETemp/2224_21539392/fImage3728823061478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21460" y="5147945"/>
            <a:ext cx="475615" cy="349885"/>
          </a:xfrm>
          <a:prstGeom prst="rect"/>
          <a:noFill/>
        </p:spPr>
      </p:pic>
      <p:pic>
        <p:nvPicPr>
          <p:cNvPr id="1116" name="그림 28" descr="C:/Users/Admin1/AppData/Roaming/PolarisOffice/ETemp/2224_21539392/fImage3728823079358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09140" y="5293995"/>
            <a:ext cx="475615" cy="349885"/>
          </a:xfrm>
          <a:prstGeom prst="rect"/>
          <a:noFill/>
        </p:spPr>
      </p:pic>
      <p:sp>
        <p:nvSpPr>
          <p:cNvPr id="1117" name="도형 29"/>
          <p:cNvSpPr>
            <a:spLocks/>
          </p:cNvSpPr>
          <p:nvPr/>
        </p:nvSpPr>
        <p:spPr>
          <a:xfrm rot="0">
            <a:off x="1978660" y="4231005"/>
            <a:ext cx="2951480" cy="532765"/>
          </a:xfrm>
          <a:prstGeom prst="curvedDown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18" name="그림 30" descr="C:/Users/Admin1/AppData/Roaming/PolarisOffice/ETemp/2224_21539392/fImage3728823096962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356735" y="5055870"/>
            <a:ext cx="475615" cy="349885"/>
          </a:xfrm>
          <a:prstGeom prst="rect"/>
          <a:noFill/>
        </p:spPr>
      </p:pic>
      <p:pic>
        <p:nvPicPr>
          <p:cNvPr id="1119" name="그림 31" descr="C:/Users/Admin1/AppData/Roaming/PolarisOffice/ETemp/2224_21539392/fImage3728823104464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27270" y="5401945"/>
            <a:ext cx="475615" cy="349885"/>
          </a:xfrm>
          <a:prstGeom prst="rect"/>
          <a:noFill/>
        </p:spPr>
      </p:pic>
      <p:pic>
        <p:nvPicPr>
          <p:cNvPr id="1120" name="그림 32" descr="C:/Users/Admin1/AppData/Roaming/PolarisOffice/ETemp/2224_21539392/fImage3728823115705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49190" y="4916805"/>
            <a:ext cx="475615" cy="349885"/>
          </a:xfrm>
          <a:prstGeom prst="rect"/>
          <a:noFill/>
        </p:spPr>
      </p:pic>
      <p:sp>
        <p:nvSpPr>
          <p:cNvPr id="1121" name="도형 33"/>
          <p:cNvSpPr>
            <a:spLocks/>
          </p:cNvSpPr>
          <p:nvPr/>
        </p:nvSpPr>
        <p:spPr>
          <a:xfrm rot="0" flipH="1" flipV="1">
            <a:off x="1884045" y="5616575"/>
            <a:ext cx="2951480" cy="532765"/>
          </a:xfrm>
          <a:prstGeom prst="curvedDown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22" name="그림 77" descr="C:/Users/Admin1/AppData/Roaming/PolarisOffice/ETemp/2224_21539392/fImage108673798145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9900" y="1490345"/>
            <a:ext cx="4272280" cy="26536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511040" y="386080"/>
            <a:ext cx="317309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70" name="Rect 0"/>
          <p:cNvSpPr txBox="1">
            <a:spLocks/>
          </p:cNvSpPr>
          <p:nvPr/>
        </p:nvSpPr>
        <p:spPr>
          <a:xfrm rot="0">
            <a:off x="6824980" y="5125720"/>
            <a:ext cx="409511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25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그리고 M</a:t>
            </a:r>
            <a:r>
              <a:rPr lang="ko-KR" sz="1800">
                <a:latin typeface="맑은 고딕" charset="0"/>
                <a:ea typeface="맑은 고딕" charset="0"/>
              </a:rPr>
              <a:t>odel 폴더에서 Stone_</a:t>
            </a:r>
            <a:r>
              <a:rPr lang="ko-KR" sz="1800">
                <a:latin typeface="맑은 고딕" charset="0"/>
                <a:ea typeface="맑은 고딕" charset="0"/>
              </a:rPr>
              <a:t>5</a:t>
            </a:r>
            <a:r>
              <a:rPr lang="ko-KR" sz="1800">
                <a:latin typeface="맑은 고딕" charset="0"/>
                <a:ea typeface="맑은 고딕" charset="0"/>
              </a:rPr>
              <a:t> 게임 오브젝트를 선택하고 게임 월드 공간으로 배치합니다.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88" name="Rect 0"/>
          <p:cNvSpPr txBox="1">
            <a:spLocks/>
          </p:cNvSpPr>
          <p:nvPr/>
        </p:nvSpPr>
        <p:spPr>
          <a:xfrm rot="0">
            <a:off x="1400810" y="3463925"/>
            <a:ext cx="3959225" cy="26155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그다음으로 Queue에 게임 오브젝트를 반납하는 함수와 Queue에서 게임 오브젝트를 꺼내는 함수를 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Queue에 반납할 때는 게임 오브젝트 비활성화하고 Queue에서 꺼낼 때는 게임 오브젝트를 활성화하도록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95" name="그림 12" descr="C:/Users/Admin1/AppData/Roaming/PolarisOffice/ETemp/2224_21539392/fImage9372291328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97000" y="1349375"/>
            <a:ext cx="3968115" cy="2034540"/>
          </a:xfrm>
          <a:prstGeom prst="rect"/>
          <a:noFill/>
        </p:spPr>
      </p:pic>
      <p:pic>
        <p:nvPicPr>
          <p:cNvPr id="1096" name="그림 36" descr="C:/Users/Admin1/AppData/Roaming/PolarisOffice/ETemp/2224_21539392/fImage132053315682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6725" y="1343660"/>
            <a:ext cx="4115435" cy="3719830"/>
          </a:xfrm>
          <a:prstGeom prst="rect"/>
          <a:noFill/>
        </p:spPr>
      </p:pic>
      <p:cxnSp>
        <p:nvCxnSpPr>
          <p:cNvPr id="1097" name="도형 37"/>
          <p:cNvCxnSpPr/>
          <p:nvPr/>
        </p:nvCxnSpPr>
        <p:spPr>
          <a:xfrm rot="0" flipV="1">
            <a:off x="8388350" y="2776220"/>
            <a:ext cx="462280" cy="1150620"/>
          </a:xfrm>
          <a:prstGeom prst="straightConnector1"/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339590" y="386080"/>
            <a:ext cx="351409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열한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98" name="그림 43" descr="C:/Users/Admin1/AppData/Roaming/PolarisOffice/ETemp/2224_21539392/fImage5291344153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072765" y="3844290"/>
            <a:ext cx="2329180" cy="1355725"/>
          </a:xfrm>
          <a:prstGeom prst="rect"/>
          <a:noFill/>
        </p:spPr>
      </p:pic>
      <p:sp>
        <p:nvSpPr>
          <p:cNvPr id="1100" name="텍스트 상자 45"/>
          <p:cNvSpPr txBox="1">
            <a:spLocks/>
          </p:cNvSpPr>
          <p:nvPr/>
        </p:nvSpPr>
        <p:spPr>
          <a:xfrm rot="0">
            <a:off x="1261745" y="5391785"/>
            <a:ext cx="414020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27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그리고 게임 월드 공간에 있는 Stone_</a:t>
            </a:r>
            <a:r>
              <a:rPr lang="ko-KR" sz="1800">
                <a:latin typeface="맑은 고딕" charset="0"/>
                <a:ea typeface="맑은 고딕" charset="0"/>
              </a:rPr>
              <a:t>5</a:t>
            </a:r>
            <a:r>
              <a:rPr lang="ko-KR" sz="1800">
                <a:latin typeface="맑은 고딕" charset="0"/>
                <a:ea typeface="맑은 고딕" charset="0"/>
              </a:rPr>
              <a:t> Prefab은 삭제합니다.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01" name="텍스트 상자 46"/>
          <p:cNvSpPr txBox="1">
            <a:spLocks/>
          </p:cNvSpPr>
          <p:nvPr/>
        </p:nvSpPr>
        <p:spPr>
          <a:xfrm rot="0">
            <a:off x="1245870" y="2801620"/>
            <a:ext cx="414528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</a:t>
            </a:r>
            <a:r>
              <a:rPr lang="ko-KR" sz="1800">
                <a:latin typeface="맑은 고딕" charset="0"/>
                <a:ea typeface="맑은 고딕" charset="0"/>
              </a:rPr>
              <a:t> Prefab 폴더</a:t>
            </a:r>
            <a:r>
              <a:rPr lang="ko-KR" sz="1800">
                <a:latin typeface="맑은 고딕" charset="0"/>
                <a:ea typeface="맑은 고딕" charset="0"/>
              </a:rPr>
              <a:t>에</a:t>
            </a:r>
            <a:r>
              <a:rPr lang="ko-KR" sz="1800">
                <a:latin typeface="맑은 고딕" charset="0"/>
                <a:ea typeface="맑은 고딕" charset="0"/>
              </a:rPr>
              <a:t> Stone_</a:t>
            </a:r>
            <a:r>
              <a:rPr lang="ko-KR" sz="1800">
                <a:latin typeface="맑은 고딕" charset="0"/>
                <a:ea typeface="맑은 고딕" charset="0"/>
              </a:rPr>
              <a:t>5</a:t>
            </a:r>
            <a:r>
              <a:rPr lang="ko-KR" sz="1800">
                <a:latin typeface="맑은 고딕" charset="0"/>
                <a:ea typeface="맑은 고딕" charset="0"/>
              </a:rPr>
              <a:t> 게임 오브젝트를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03" name="그림 48" descr="C:/Users/Admin1/AppData/Roaming/PolarisOffice/ETemp/2224_21539392/fImage58793403902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011805" y="1354455"/>
            <a:ext cx="2379345" cy="1326515"/>
          </a:xfrm>
          <a:prstGeom prst="rect"/>
          <a:noFill/>
        </p:spPr>
      </p:pic>
      <p:pic>
        <p:nvPicPr>
          <p:cNvPr id="1106" name="그림 51" descr="C:/Users/Admin1/AppData/Roaming/PolarisOffice/ETemp/2224_21539392/fImage6106339996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62380" y="1416050"/>
            <a:ext cx="1200785" cy="1156335"/>
          </a:xfrm>
          <a:prstGeom prst="roundRect"/>
          <a:solidFill>
            <a:srgbClr val="EDEDED"/>
          </a:solidFill>
        </p:spPr>
      </p:pic>
      <p:cxnSp>
        <p:nvCxnSpPr>
          <p:cNvPr id="1104" name="도형 49"/>
          <p:cNvCxnSpPr/>
          <p:nvPr/>
        </p:nvCxnSpPr>
        <p:spPr>
          <a:xfrm rot="0" flipV="1">
            <a:off x="2021205" y="2122805"/>
            <a:ext cx="1424305" cy="332740"/>
          </a:xfrm>
          <a:prstGeom prst="straightConnector1"/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7" name="그림 54" descr="C:/Users/Admin1/AppData/Roaming/PolarisOffice/ETemp/2224_21539392/fImage610634049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70635" y="3900805"/>
            <a:ext cx="1200785" cy="1156335"/>
          </a:xfrm>
          <a:prstGeom prst="roundRect"/>
          <a:solidFill>
            <a:srgbClr val="EDEDED"/>
          </a:solidFill>
        </p:spPr>
      </p:pic>
      <p:cxnSp>
        <p:nvCxnSpPr>
          <p:cNvPr id="1099" name="도형 44"/>
          <p:cNvCxnSpPr/>
          <p:nvPr/>
        </p:nvCxnSpPr>
        <p:spPr>
          <a:xfrm rot="0" flipH="1">
            <a:off x="2032000" y="4677410"/>
            <a:ext cx="1365885" cy="265430"/>
          </a:xfrm>
          <a:prstGeom prst="straightConnector1"/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8" name="텍스트 상자 66"/>
          <p:cNvSpPr txBox="1">
            <a:spLocks/>
          </p:cNvSpPr>
          <p:nvPr/>
        </p:nvSpPr>
        <p:spPr>
          <a:xfrm rot="0">
            <a:off x="6920230" y="2445385"/>
            <a:ext cx="3959225" cy="15081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28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그런 다음 GeneriecStoneDelete 스크립트 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Prefab 폴더에 있는 Stone_</a:t>
            </a:r>
            <a:r>
              <a:rPr lang="ko-KR" sz="1800">
                <a:latin typeface="맑은 고딕" charset="0"/>
                <a:ea typeface="맑은 고딕" charset="0"/>
              </a:rPr>
              <a:t>5</a:t>
            </a:r>
            <a:r>
              <a:rPr lang="ko-KR" sz="1800">
                <a:latin typeface="맑은 고딕" charset="0"/>
                <a:ea typeface="맑은 고딕" charset="0"/>
              </a:rPr>
              <a:t> 오브젝트에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11" name="그림 69" descr="C:/Users/Admin1/AppData/Roaming/PolarisOffice/ETemp/2224_21539392/fImage31383205705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984365" y="1440815"/>
            <a:ext cx="677545" cy="789305"/>
          </a:xfrm>
          <a:prstGeom prst="roundRect"/>
          <a:solidFill>
            <a:srgbClr val="EDEDED"/>
          </a:solidFill>
        </p:spPr>
      </p:pic>
      <p:pic>
        <p:nvPicPr>
          <p:cNvPr id="1112" name="그림 70" descr="C:/Users/Admin1/AppData/Roaming/PolarisOffice/ETemp/2224_21539392/fImage57283218145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920230" y="4047490"/>
            <a:ext cx="3959225" cy="1207770"/>
          </a:xfrm>
          <a:prstGeom prst="roundRect"/>
          <a:solidFill>
            <a:srgbClr val="EDEDED"/>
          </a:solidFill>
        </p:spPr>
      </p:pic>
      <p:sp>
        <p:nvSpPr>
          <p:cNvPr id="1113" name="텍스트 상자 71"/>
          <p:cNvSpPr txBox="1">
            <a:spLocks/>
          </p:cNvSpPr>
          <p:nvPr/>
        </p:nvSpPr>
        <p:spPr>
          <a:xfrm rot="0">
            <a:off x="6925310" y="5391785"/>
            <a:ext cx="395922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9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그다음으로 Stone_</a:t>
            </a:r>
            <a:r>
              <a:rPr lang="ko-KR" sz="1800">
                <a:latin typeface="맑은 고딕" charset="0"/>
                <a:ea typeface="맑은 고딕" charset="0"/>
              </a:rPr>
              <a:t>5</a:t>
            </a:r>
            <a:r>
              <a:rPr lang="ko-KR" sz="1800">
                <a:latin typeface="맑은 고딕" charset="0"/>
                <a:ea typeface="맑은 고딕" charset="0"/>
              </a:rPr>
              <a:t> 오브젝트에 Rigidbody컴포넌트도 추가합니다.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14" name="그림 72" descr="C:/Users/Admin1/AppData/Roaming/PolarisOffice/ETemp/2224_21539392/fImage90283582995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107045" y="1365250"/>
            <a:ext cx="2783840" cy="974090"/>
          </a:xfrm>
          <a:prstGeom prst="roundRect"/>
          <a:solidFill>
            <a:srgbClr val="EDEDED"/>
          </a:solidFill>
        </p:spPr>
      </p:pic>
      <p:cxnSp>
        <p:nvCxnSpPr>
          <p:cNvPr id="1110" name="도형 68"/>
          <p:cNvCxnSpPr/>
          <p:nvPr/>
        </p:nvCxnSpPr>
        <p:spPr>
          <a:xfrm rot="0">
            <a:off x="7660640" y="1834515"/>
            <a:ext cx="1536700" cy="7620"/>
          </a:xfrm>
          <a:prstGeom prst="straightConnector1"/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339590" y="386080"/>
            <a:ext cx="351409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열두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13" name="Rect 0"/>
          <p:cNvSpPr txBox="1">
            <a:spLocks/>
          </p:cNvSpPr>
          <p:nvPr/>
        </p:nvSpPr>
        <p:spPr>
          <a:xfrm rot="0">
            <a:off x="6820535" y="5115560"/>
            <a:ext cx="405765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Pool </a:t>
            </a:r>
            <a:r>
              <a:rPr lang="ko-KR" sz="1800">
                <a:latin typeface="맑은 고딕" charset="0"/>
                <a:ea typeface="맑은 고딕" charset="0"/>
              </a:rPr>
              <a:t>Create Button의 Text에 </a:t>
            </a:r>
            <a:r>
              <a:rPr lang="ko-KR" sz="1800">
                <a:latin typeface="맑은 고딕" charset="0"/>
                <a:ea typeface="맑은 고딕" charset="0"/>
              </a:rPr>
              <a:t>Pool </a:t>
            </a:r>
            <a:r>
              <a:rPr lang="ko-KR" sz="1800">
                <a:latin typeface="맑은 고딕" charset="0"/>
                <a:ea typeface="맑은 고딕" charset="0"/>
              </a:rPr>
              <a:t>Stone Create로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15" name="텍스트 상자 78"/>
          <p:cNvSpPr txBox="1">
            <a:spLocks/>
          </p:cNvSpPr>
          <p:nvPr/>
        </p:nvSpPr>
        <p:spPr>
          <a:xfrm rot="0">
            <a:off x="1170940" y="4284345"/>
            <a:ext cx="4182745" cy="17849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30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그다음 버튼을 생성하고 버튼 이름을 </a:t>
            </a:r>
            <a:r>
              <a:rPr lang="ko-KR" sz="1800">
                <a:latin typeface="맑은 고딕" charset="0"/>
                <a:ea typeface="맑은 고딕" charset="0"/>
              </a:rPr>
              <a:t>Pool</a:t>
            </a:r>
            <a:r>
              <a:rPr lang="ko-KR" sz="1800">
                <a:latin typeface="맑은 고딕" charset="0"/>
                <a:ea typeface="맑은 고딕" charset="0"/>
              </a:rPr>
              <a:t> Create Button으로 변경합니다.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</a:t>
            </a:r>
            <a:r>
              <a:rPr lang="ko-KR" sz="1800">
                <a:latin typeface="맑은 고딕" charset="0"/>
                <a:ea typeface="맑은 고딕" charset="0"/>
              </a:rPr>
              <a:t>Pool</a:t>
            </a:r>
            <a:r>
              <a:rPr lang="ko-KR" sz="1800">
                <a:latin typeface="맑은 고딕" charset="0"/>
                <a:ea typeface="맑은 고딕" charset="0"/>
              </a:rPr>
              <a:t> Create Button의 하위 오브젝트 Text를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16" name="그림 79" descr="C:/Users/Admin1/AppData/Roaming/PolarisOffice/ETemp/2224_21539392/fImage191383915447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76020" y="1239520"/>
            <a:ext cx="2265045" cy="2894965"/>
          </a:xfrm>
          <a:prstGeom prst="rect"/>
          <a:noFill/>
        </p:spPr>
      </p:pic>
      <p:pic>
        <p:nvPicPr>
          <p:cNvPr id="1117" name="그림 81" descr="C:/Users/Admin1/AppData/Roaming/PolarisOffice/ETemp/2224_21539392/fImage7136401194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95700" y="1704975"/>
            <a:ext cx="1657985" cy="1953260"/>
          </a:xfrm>
          <a:prstGeom prst="roundRect"/>
          <a:solidFill>
            <a:srgbClr val="EDEDED"/>
          </a:solidFill>
        </p:spPr>
      </p:pic>
      <p:pic>
        <p:nvPicPr>
          <p:cNvPr id="1118" name="그림 84" descr="C:/Users/Admin1/AppData/Roaming/PolarisOffice/ETemp/2224_21539392/fImage39568402482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29425" y="1238250"/>
            <a:ext cx="4058285" cy="37439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339590" y="386080"/>
            <a:ext cx="351409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열세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13" name="Rect 0"/>
          <p:cNvSpPr txBox="1">
            <a:spLocks/>
          </p:cNvSpPr>
          <p:nvPr/>
        </p:nvSpPr>
        <p:spPr>
          <a:xfrm rot="0">
            <a:off x="6820535" y="5115560"/>
            <a:ext cx="405765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33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이제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Pool </a:t>
            </a:r>
            <a:r>
              <a:rPr lang="ko-KR" sz="1800">
                <a:latin typeface="맑은 고딕" charset="0"/>
                <a:ea typeface="맑은 고딕" charset="0"/>
              </a:rPr>
              <a:t>Create Button을 선택하고 On Click 함수에 Event를 추가합니다.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15" name="Rect 0"/>
          <p:cNvSpPr txBox="1">
            <a:spLocks/>
          </p:cNvSpPr>
          <p:nvPr/>
        </p:nvSpPr>
        <p:spPr>
          <a:xfrm rot="0">
            <a:off x="1161415" y="4627245"/>
            <a:ext cx="4182745" cy="15081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그다음</a:t>
            </a:r>
            <a:r>
              <a:rPr lang="ko-KR" sz="1800">
                <a:latin typeface="맑은 고딕" charset="0"/>
                <a:ea typeface="맑은 고딕" charset="0"/>
              </a:rPr>
              <a:t>으로 Object Pool 게임 오브젝트를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Prefab 폴더에 Stone_5 오브젝트를 선택하여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19" name="그림 85" descr="C:/Users/Admin1/AppData/Roaming/PolarisOffice/ETemp/2224_21539392/fImage22194412543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62050" y="1223645"/>
            <a:ext cx="4201160" cy="1977390"/>
          </a:xfrm>
          <a:prstGeom prst="rect"/>
          <a:noFill/>
        </p:spPr>
      </p:pic>
      <p:pic>
        <p:nvPicPr>
          <p:cNvPr id="1120" name="그림 86" descr="C:/Users/Admin1/AppData/Roaming/PolarisOffice/ETemp/2224_21539392/fImage9028413239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63320" y="3432175"/>
            <a:ext cx="4190365" cy="974090"/>
          </a:xfrm>
          <a:prstGeom prst="roundRect"/>
          <a:solidFill>
            <a:srgbClr val="EDEDED"/>
          </a:solidFill>
        </p:spPr>
      </p:pic>
      <p:cxnSp>
        <p:nvCxnSpPr>
          <p:cNvPr id="1121" name="도형 87"/>
          <p:cNvCxnSpPr/>
          <p:nvPr/>
        </p:nvCxnSpPr>
        <p:spPr>
          <a:xfrm rot="0" flipV="1">
            <a:off x="4191000" y="3048000"/>
            <a:ext cx="1038860" cy="610235"/>
          </a:xfrm>
          <a:prstGeom prst="straightConnector1"/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2" name="그림 88" descr="C:/Users/Admin1/AppData/Roaming/PolarisOffice/ETemp/2224_21539392/fImage37917415460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0375" y="1226185"/>
            <a:ext cx="4096385" cy="375158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339590" y="386080"/>
            <a:ext cx="351409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열네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13" name="Rect 0"/>
          <p:cNvSpPr txBox="1">
            <a:spLocks/>
          </p:cNvSpPr>
          <p:nvPr/>
        </p:nvSpPr>
        <p:spPr>
          <a:xfrm rot="0">
            <a:off x="6820535" y="4010660"/>
            <a:ext cx="4057650" cy="20618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35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그리고 Create 스크립트로 가서 Object Pool에서 생성하는 함수를 선언합니다.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 Object Pool에 있는 게임 오브젝트를 꺼내는 함수를 호출합니다.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15" name="Rect 0"/>
          <p:cNvSpPr txBox="1">
            <a:spLocks/>
          </p:cNvSpPr>
          <p:nvPr/>
        </p:nvSpPr>
        <p:spPr>
          <a:xfrm rot="0">
            <a:off x="1170940" y="5113020"/>
            <a:ext cx="416369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34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그런 다음 On Click 함수의 Event에 Create Object 오브젝트를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23" name="그림 89" descr="C:/Users/Admin1/AppData/Roaming/PolarisOffice/ETemp/2224_21539392/fImage40375426390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50185" y="1228725"/>
            <a:ext cx="2591435" cy="3705860"/>
          </a:xfrm>
          <a:prstGeom prst="rect"/>
          <a:noFill/>
        </p:spPr>
      </p:pic>
      <p:pic>
        <p:nvPicPr>
          <p:cNvPr id="1126" name="그림 92" descr="C:/Users/Admin1/AppData/Roaming/PolarisOffice/ETemp/2224_21539392/fImage1001642915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9900" y="1238250"/>
            <a:ext cx="4048760" cy="2600960"/>
          </a:xfrm>
          <a:prstGeom prst="rect"/>
          <a:noFill/>
        </p:spPr>
      </p:pic>
      <p:pic>
        <p:nvPicPr>
          <p:cNvPr id="1127" name="그림 93" descr="C:/Users/Admin1/AppData/Roaming/PolarisOffice/ETemp/2224_21539392/fImage42742966962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71575" y="2314575"/>
            <a:ext cx="1203325" cy="2010410"/>
          </a:xfrm>
          <a:prstGeom prst="roundRect"/>
          <a:solidFill>
            <a:srgbClr val="EDEDED"/>
          </a:solidFill>
        </p:spPr>
      </p:pic>
      <p:cxnSp>
        <p:nvCxnSpPr>
          <p:cNvPr id="1125" name="도형 91"/>
          <p:cNvCxnSpPr/>
          <p:nvPr/>
        </p:nvCxnSpPr>
        <p:spPr>
          <a:xfrm rot="0">
            <a:off x="2181225" y="3505200"/>
            <a:ext cx="1362710" cy="1076960"/>
          </a:xfrm>
          <a:prstGeom prst="straightConnector1"/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143375" y="367030"/>
            <a:ext cx="391541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열다섯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13" name="Rect 0"/>
          <p:cNvSpPr txBox="1">
            <a:spLocks/>
          </p:cNvSpPr>
          <p:nvPr/>
        </p:nvSpPr>
        <p:spPr>
          <a:xfrm rot="0">
            <a:off x="6829425" y="3734435"/>
            <a:ext cx="4039235" cy="26155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37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마지막으로 GenericStoneDelete 스크립트에서 Stone_5 오브젝트일 때 Queue에 다시 반납하는 함수를 호출합니다.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Rigidbody 컴포넌트를 가져온 다음 Queue에 반납할 때 velocity 값과 자기 자신의 위치를 초기화합니다.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15" name="Rect 0"/>
          <p:cNvSpPr txBox="1">
            <a:spLocks/>
          </p:cNvSpPr>
          <p:nvPr/>
        </p:nvSpPr>
        <p:spPr>
          <a:xfrm rot="0">
            <a:off x="1170940" y="5674995"/>
            <a:ext cx="418274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이제</a:t>
            </a:r>
            <a:r>
              <a:rPr lang="ko-KR" sz="1800">
                <a:latin typeface="맑은 고딕" charset="0"/>
                <a:ea typeface="맑은 고딕" charset="0"/>
              </a:rPr>
              <a:t> Button Event로 사용할 Create.</a:t>
            </a:r>
            <a:r>
              <a:rPr lang="ko-KR" sz="1800">
                <a:latin typeface="맑은 고딕" charset="0"/>
                <a:ea typeface="맑은 고딕" charset="0"/>
              </a:rPr>
              <a:t>PoolCreate</a:t>
            </a:r>
            <a:r>
              <a:rPr lang="ko-KR" sz="1800">
                <a:latin typeface="맑은 고딕" charset="0"/>
                <a:ea typeface="맑은 고딕" charset="0"/>
              </a:rPr>
              <a:t>( )함수를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16" name="그림 94" descr="C:/Users/Admin1/AppData/Roaming/PolarisOffice/ETemp/2224_21539392/fImage3973944129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71575" y="1228725"/>
            <a:ext cx="4182110" cy="4267835"/>
          </a:xfrm>
          <a:prstGeom prst="rect"/>
          <a:noFill/>
        </p:spPr>
      </p:pic>
      <p:pic>
        <p:nvPicPr>
          <p:cNvPr id="1117" name="그림 95" descr="C:/Users/Admin1/AppData/Roaming/PolarisOffice/ETemp/2224_21539392/fImage21594442238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29425" y="1228725"/>
            <a:ext cx="4048760" cy="23914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525010" y="372110"/>
            <a:ext cx="314896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두 번째 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7" name="Rect 0"/>
          <p:cNvSpPr txBox="1">
            <a:spLocks/>
          </p:cNvSpPr>
          <p:nvPr/>
        </p:nvSpPr>
        <p:spPr>
          <a:xfrm rot="0">
            <a:off x="6816725" y="2125345"/>
            <a:ext cx="4157345" cy="400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5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그다음 Open in Unity를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44" name="Rect 0"/>
          <p:cNvSpPr txBox="1">
            <a:spLocks/>
          </p:cNvSpPr>
          <p:nvPr/>
        </p:nvSpPr>
        <p:spPr>
          <a:xfrm rot="0">
            <a:off x="1473835" y="2953385"/>
            <a:ext cx="389699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그런 다음 Stones 에셋에서 Add to My Assets를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9" name="그림 7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71295" y="1280160"/>
            <a:ext cx="3899535" cy="1630045"/>
          </a:xfrm>
          <a:prstGeom prst="roundRect"/>
          <a:solidFill>
            <a:srgbClr val="EDEDED"/>
          </a:solidFill>
        </p:spPr>
      </p:pic>
      <p:pic>
        <p:nvPicPr>
          <p:cNvPr id="1050" name="그림 76" descr="C:/Users/Admin1/AppData/Roaming/PolarisOffice/ETemp/20484_12237088/fImage364812981478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463040" y="3749675"/>
            <a:ext cx="3908425" cy="1946275"/>
          </a:xfrm>
          <a:prstGeom prst="roundRect"/>
          <a:solidFill>
            <a:srgbClr val="EDEDED"/>
          </a:solidFill>
        </p:spPr>
      </p:pic>
      <p:sp>
        <p:nvSpPr>
          <p:cNvPr id="1051" name="텍스트 상자 77"/>
          <p:cNvSpPr txBox="1">
            <a:spLocks/>
          </p:cNvSpPr>
          <p:nvPr/>
        </p:nvSpPr>
        <p:spPr>
          <a:xfrm rot="0">
            <a:off x="1470660" y="5826760"/>
            <a:ext cx="3896995" cy="400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그리고 Accept를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52" name="그림 7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24980" y="1278890"/>
            <a:ext cx="4140835" cy="725170"/>
          </a:xfrm>
          <a:prstGeom prst="roundRect"/>
          <a:solidFill>
            <a:srgbClr val="EDEDED"/>
          </a:solidFill>
        </p:spPr>
      </p:pic>
      <p:pic>
        <p:nvPicPr>
          <p:cNvPr id="1053" name="그림 81" descr="C:/Users/Admin1/AppData/Roaming/PolarisOffice/ETemp/20484_12237088/fImage1348413016962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16725" y="2701925"/>
            <a:ext cx="4156075" cy="2369820"/>
          </a:xfrm>
          <a:prstGeom prst="rect"/>
          <a:noFill/>
        </p:spPr>
      </p:pic>
      <p:sp>
        <p:nvSpPr>
          <p:cNvPr id="1054" name="텍스트 상자 82"/>
          <p:cNvSpPr txBox="1">
            <a:spLocks/>
          </p:cNvSpPr>
          <p:nvPr/>
        </p:nvSpPr>
        <p:spPr>
          <a:xfrm rot="0">
            <a:off x="6812915" y="5250180"/>
            <a:ext cx="416115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그리고 유니티에서 Stones 에셋이 My Assets에 추가되었고 그다음 Download를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514215" y="350520"/>
            <a:ext cx="316992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세 번째 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51" name="Rect 0"/>
          <p:cNvSpPr txBox="1">
            <a:spLocks/>
          </p:cNvSpPr>
          <p:nvPr/>
        </p:nvSpPr>
        <p:spPr>
          <a:xfrm rot="0">
            <a:off x="1354455" y="4671695"/>
            <a:ext cx="4024630" cy="15081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7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Download가 완료되면 Import를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그런 다음 Stones의 구성 요소를 전체 선택한 다음 Import를 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54" name="Rect 0"/>
          <p:cNvSpPr txBox="1">
            <a:spLocks/>
          </p:cNvSpPr>
          <p:nvPr/>
        </p:nvSpPr>
        <p:spPr>
          <a:xfrm rot="0">
            <a:off x="6812915" y="2748915"/>
            <a:ext cx="414464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8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그다음 Create 스크립트에서 게임 오브젝트 변수와 게임 오브젝트를 생성하는 함수를 선언합니다.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56" name="그림 8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57625" y="1278255"/>
            <a:ext cx="1521460" cy="3202940"/>
          </a:xfrm>
          <a:prstGeom prst="rect"/>
          <a:noFill/>
        </p:spPr>
      </p:pic>
      <p:pic>
        <p:nvPicPr>
          <p:cNvPr id="1057" name="그림 8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55090" y="1280795"/>
            <a:ext cx="2386330" cy="3200400"/>
          </a:xfrm>
          <a:prstGeom prst="rect"/>
          <a:noFill/>
        </p:spPr>
      </p:pic>
      <p:pic>
        <p:nvPicPr>
          <p:cNvPr id="1058" name="그림 8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6725" y="1194435"/>
            <a:ext cx="4149090" cy="1477010"/>
          </a:xfrm>
          <a:prstGeom prst="roundRect"/>
          <a:solidFill>
            <a:srgbClr val="EDEDED"/>
          </a:solidFill>
        </p:spPr>
      </p:pic>
      <p:pic>
        <p:nvPicPr>
          <p:cNvPr id="1059" name="그림 9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3550" y="3890645"/>
            <a:ext cx="1624965" cy="1198880"/>
          </a:xfrm>
          <a:prstGeom prst="rect"/>
          <a:noFill/>
        </p:spPr>
      </p:pic>
      <p:pic>
        <p:nvPicPr>
          <p:cNvPr id="1060" name="그림 9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645525" y="3898265"/>
            <a:ext cx="2138045" cy="1181100"/>
          </a:xfrm>
          <a:prstGeom prst="rect"/>
          <a:noFill/>
        </p:spPr>
      </p:pic>
      <p:sp>
        <p:nvSpPr>
          <p:cNvPr id="1061" name="텍스트 상자 95"/>
          <p:cNvSpPr txBox="1">
            <a:spLocks/>
          </p:cNvSpPr>
          <p:nvPr/>
        </p:nvSpPr>
        <p:spPr>
          <a:xfrm rot="0">
            <a:off x="6817995" y="5222875"/>
            <a:ext cx="414464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9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그리고 유니티 프로젝트 폴더에 Model을 선택하고 Stone_3 게임 오브젝트를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5036820" y="469265"/>
            <a:ext cx="212153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Instantiate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5" name="Rect 0"/>
          <p:cNvSpPr txBox="1">
            <a:spLocks/>
          </p:cNvSpPr>
          <p:nvPr/>
        </p:nvSpPr>
        <p:spPr>
          <a:xfrm rot="0">
            <a:off x="1172845" y="1414145"/>
            <a:ext cx="4182110" cy="258572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Instantiate( )함수는 게임 오브젝트를 생성하는 함수입니다.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생성할 때 생성 위치와 생성 방향을 설정할 수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게임 오브젝트의 생성은 메모리를 새로 할당하며, Managed Heap 영역에서 관리합니다.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36" name="그림 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04660" y="1421765"/>
            <a:ext cx="1584325" cy="3101975"/>
          </a:xfrm>
          <a:prstGeom prst="roundRect"/>
          <a:solidFill>
            <a:srgbClr val="EDEDED"/>
          </a:solidFill>
        </p:spPr>
      </p:pic>
      <p:sp>
        <p:nvSpPr>
          <p:cNvPr id="1037" name="텍스트 상자 4"/>
          <p:cNvSpPr txBox="1">
            <a:spLocks/>
          </p:cNvSpPr>
          <p:nvPr/>
        </p:nvSpPr>
        <p:spPr>
          <a:xfrm rot="0">
            <a:off x="6805295" y="4872355"/>
            <a:ext cx="4095750" cy="9245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Instantiate로 게임 오브젝트를 생성하게 되면 (Clone)이라는 이름이 붙어서 생성됩니다.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4" name="그림 145"/>
          <p:cNvPicPr>
            <a:picLocks noChangeAspect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82370" y="4230370"/>
            <a:ext cx="4172585" cy="1567815"/>
          </a:xfrm>
          <a:prstGeom prst="rect"/>
          <a:noFill/>
        </p:spPr>
      </p:pic>
      <p:pic>
        <p:nvPicPr>
          <p:cNvPr id="1045" name="그림 28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246235" y="2339340"/>
            <a:ext cx="1156970" cy="574040"/>
          </a:xfrm>
          <a:prstGeom prst="rect"/>
          <a:noFill/>
        </p:spPr>
      </p:pic>
      <p:pic>
        <p:nvPicPr>
          <p:cNvPr id="1046" name="그림 29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958580" y="1410335"/>
            <a:ext cx="1739900" cy="709930"/>
          </a:xfrm>
          <a:prstGeom prst="rect"/>
          <a:noFill/>
        </p:spPr>
      </p:pic>
      <p:pic>
        <p:nvPicPr>
          <p:cNvPr id="1047" name="그림 32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241790" y="3145790"/>
            <a:ext cx="1152525" cy="574040"/>
          </a:xfrm>
          <a:prstGeom prst="rect"/>
          <a:noFill/>
        </p:spPr>
      </p:pic>
      <p:pic>
        <p:nvPicPr>
          <p:cNvPr id="1048" name="그림 33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246235" y="3893185"/>
            <a:ext cx="1156970" cy="57404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535170" y="361315"/>
            <a:ext cx="312737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네 번째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51" name="Rect 0"/>
          <p:cNvSpPr txBox="1">
            <a:spLocks/>
          </p:cNvSpPr>
          <p:nvPr/>
        </p:nvSpPr>
        <p:spPr>
          <a:xfrm rot="0">
            <a:off x="1346200" y="4954270"/>
            <a:ext cx="402463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10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Model 폴더에서 Stone_3 게임 오브젝트를 선택하고 게임 월드 공간으로 배치합니다.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54" name="Rect 0"/>
          <p:cNvSpPr txBox="1">
            <a:spLocks/>
          </p:cNvSpPr>
          <p:nvPr/>
        </p:nvSpPr>
        <p:spPr>
          <a:xfrm rot="0">
            <a:off x="6812915" y="2748915"/>
            <a:ext cx="414464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그다음으로 Prefab 폴더를 생성하고 Stone_3 게임 오브젝트를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62" name="그림 9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46835" y="1297305"/>
            <a:ext cx="4023995" cy="3566160"/>
          </a:xfrm>
          <a:prstGeom prst="rect"/>
          <a:noFill/>
        </p:spPr>
      </p:pic>
      <p:cxnSp>
        <p:nvCxnSpPr>
          <p:cNvPr id="1063" name="도형 98"/>
          <p:cNvCxnSpPr/>
          <p:nvPr/>
        </p:nvCxnSpPr>
        <p:spPr>
          <a:xfrm rot="0" flipV="1">
            <a:off x="2360930" y="2618740"/>
            <a:ext cx="948690" cy="1130935"/>
          </a:xfrm>
          <a:prstGeom prst="straightConnector1"/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4" name="그림 10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6725" y="1430020"/>
            <a:ext cx="1205865" cy="1047750"/>
          </a:xfrm>
          <a:prstGeom prst="roundRect"/>
          <a:solidFill>
            <a:srgbClr val="EDEDED"/>
          </a:solidFill>
        </p:spPr>
      </p:pic>
      <p:pic>
        <p:nvPicPr>
          <p:cNvPr id="1065" name="그림 10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578850" y="1292860"/>
            <a:ext cx="2378710" cy="1334770"/>
          </a:xfrm>
          <a:prstGeom prst="rect"/>
          <a:noFill/>
        </p:spPr>
      </p:pic>
      <p:cxnSp>
        <p:nvCxnSpPr>
          <p:cNvPr id="1066" name="도형 104"/>
          <p:cNvCxnSpPr/>
          <p:nvPr/>
        </p:nvCxnSpPr>
        <p:spPr>
          <a:xfrm rot="0" flipV="1">
            <a:off x="7515225" y="2070100"/>
            <a:ext cx="1496695" cy="24955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7" name="그림 10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629015" y="3791585"/>
            <a:ext cx="2328545" cy="1355090"/>
          </a:xfrm>
          <a:prstGeom prst="rect"/>
          <a:noFill/>
        </p:spPr>
      </p:pic>
      <p:pic>
        <p:nvPicPr>
          <p:cNvPr id="1068" name="그림 10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3550" y="3970655"/>
            <a:ext cx="1205865" cy="1047750"/>
          </a:xfrm>
          <a:prstGeom prst="roundRect"/>
          <a:solidFill>
            <a:srgbClr val="EDEDED"/>
          </a:solidFill>
        </p:spPr>
      </p:pic>
      <p:cxnSp>
        <p:nvCxnSpPr>
          <p:cNvPr id="1069" name="도형 109"/>
          <p:cNvCxnSpPr/>
          <p:nvPr/>
        </p:nvCxnSpPr>
        <p:spPr>
          <a:xfrm rot="0" flipH="1">
            <a:off x="7515225" y="4596765"/>
            <a:ext cx="1447165" cy="266700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0" name="텍스트 상자 110"/>
          <p:cNvSpPr txBox="1">
            <a:spLocks/>
          </p:cNvSpPr>
          <p:nvPr/>
        </p:nvSpPr>
        <p:spPr>
          <a:xfrm rot="0">
            <a:off x="6817995" y="5222875"/>
            <a:ext cx="413956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그리고 게임 월드 공간에 있는 Stone_3 Prefab은 삭제합니다.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1" name="텍스트 상자 38"/>
          <p:cNvSpPr txBox="1">
            <a:spLocks/>
          </p:cNvSpPr>
          <p:nvPr/>
        </p:nvSpPr>
        <p:spPr>
          <a:xfrm rot="0">
            <a:off x="6802120" y="2748915"/>
            <a:ext cx="414528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그다음으로 Prefab 폴더를 생성하고 Stone_3 게임 오브젝트를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72" name="그림 39" descr="C:/Users/Admin1/AppData/Roaming/PolarisOffice/ETemp/2224_21539392/fImage4483339460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05930" y="1430020"/>
            <a:ext cx="1206500" cy="1048385"/>
          </a:xfrm>
          <a:prstGeom prst="roundRect"/>
          <a:solidFill>
            <a:srgbClr val="EDEDED"/>
          </a:solidFill>
        </p:spPr>
      </p:pic>
      <p:pic>
        <p:nvPicPr>
          <p:cNvPr id="1073" name="그림 40" descr="C:/Users/Admin1/AppData/Roaming/PolarisOffice/ETemp/2224_21539392/fImage58793403902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568055" y="1292860"/>
            <a:ext cx="2379345" cy="1335405"/>
          </a:xfrm>
          <a:prstGeom prst="rect"/>
          <a:noFill/>
        </p:spPr>
      </p:pic>
      <p:cxnSp>
        <p:nvCxnSpPr>
          <p:cNvPr id="1074" name="도형 41"/>
          <p:cNvCxnSpPr/>
          <p:nvPr/>
        </p:nvCxnSpPr>
        <p:spPr>
          <a:xfrm rot="0" flipV="1">
            <a:off x="7504430" y="2070100"/>
            <a:ext cx="1497330" cy="250190"/>
          </a:xfrm>
          <a:prstGeom prst="straightConnector1"/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5" name="그림 42" descr="C:/Users/Admin1/AppData/Roaming/PolarisOffice/ETemp/2224_21539392/fImage4483345292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02755" y="3970655"/>
            <a:ext cx="1206500" cy="104838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5410200" y="469900"/>
            <a:ext cx="136906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Prefab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5" name="Rect 0"/>
          <p:cNvSpPr txBox="1">
            <a:spLocks/>
          </p:cNvSpPr>
          <p:nvPr/>
        </p:nvSpPr>
        <p:spPr>
          <a:xfrm rot="0">
            <a:off x="1189355" y="1413510"/>
            <a:ext cx="4181475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프리팹은 이미 만들어진 게임 오브젝트를 재활용 가능한 형태로 만들어 놓은 게임 오브젝트입니다.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36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029450" y="1413510"/>
            <a:ext cx="4107180" cy="2286635"/>
          </a:xfrm>
          <a:prstGeom prst="roundRect"/>
          <a:solidFill>
            <a:srgbClr val="EDEDED"/>
          </a:solidFill>
        </p:spPr>
      </p:pic>
      <p:sp>
        <p:nvSpPr>
          <p:cNvPr id="1037" name="Rect 0"/>
          <p:cNvSpPr txBox="1">
            <a:spLocks/>
          </p:cNvSpPr>
          <p:nvPr/>
        </p:nvSpPr>
        <p:spPr>
          <a:xfrm rot="0">
            <a:off x="7041515" y="3827780"/>
            <a:ext cx="4095750" cy="203263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프리팹으로 설정된 게임 오브젝트는 다 같이 참조되어 있어 상태입니다.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그렇기 때문에 하나의 게임 오브젝트를 변경하게 되면 참조된 게임 오브젝트가 전체적으로 영향을 받게 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39" name="텍스트 상자 1"/>
          <p:cNvSpPr txBox="1">
            <a:spLocks/>
          </p:cNvSpPr>
          <p:nvPr/>
        </p:nvSpPr>
        <p:spPr>
          <a:xfrm rot="0">
            <a:off x="1183005" y="4660265"/>
            <a:ext cx="4187825" cy="12007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여러 가지 컴포넌트를 결합하여 새로운 게임 오브젝트를 만들어 놓고 프리팹으로 설정한 다음 다양한 게임 오브젝트를 만들 수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0" name="그림 1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80465" y="2643505"/>
            <a:ext cx="1422400" cy="1704975"/>
          </a:xfrm>
          <a:prstGeom prst="rect"/>
          <a:noFill/>
        </p:spPr>
      </p:pic>
      <p:pic>
        <p:nvPicPr>
          <p:cNvPr id="1042" name="그림 1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72000" y="2675890"/>
            <a:ext cx="798830" cy="707390"/>
          </a:xfrm>
          <a:prstGeom prst="roundRect"/>
          <a:solidFill>
            <a:srgbClr val="EDEDED"/>
          </a:solidFill>
        </p:spPr>
      </p:pic>
      <p:sp>
        <p:nvSpPr>
          <p:cNvPr id="1043" name="도형 118"/>
          <p:cNvSpPr>
            <a:spLocks/>
          </p:cNvSpPr>
          <p:nvPr/>
        </p:nvSpPr>
        <p:spPr>
          <a:xfrm rot="10800000">
            <a:off x="3669030" y="2872740"/>
            <a:ext cx="426085" cy="297180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45" name="도형 120"/>
          <p:cNvSpPr>
            <a:spLocks/>
          </p:cNvSpPr>
          <p:nvPr/>
        </p:nvSpPr>
        <p:spPr>
          <a:xfrm rot="10800000">
            <a:off x="3067685" y="2886075"/>
            <a:ext cx="426085" cy="297180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46" name="도형 121"/>
          <p:cNvSpPr>
            <a:spLocks/>
          </p:cNvSpPr>
          <p:nvPr/>
        </p:nvSpPr>
        <p:spPr>
          <a:xfrm rot="10800000">
            <a:off x="3678555" y="3812540"/>
            <a:ext cx="426085" cy="297180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48" name="도형 123"/>
          <p:cNvSpPr>
            <a:spLocks/>
          </p:cNvSpPr>
          <p:nvPr/>
        </p:nvSpPr>
        <p:spPr>
          <a:xfrm rot="10800000">
            <a:off x="3077210" y="3825875"/>
            <a:ext cx="426085" cy="297180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9" name="그림 12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80890" y="3657600"/>
            <a:ext cx="789940" cy="62420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343400" y="382270"/>
            <a:ext cx="352107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 번째 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51" name="Rect 0"/>
          <p:cNvSpPr txBox="1">
            <a:spLocks/>
          </p:cNvSpPr>
          <p:nvPr/>
        </p:nvSpPr>
        <p:spPr>
          <a:xfrm rot="0">
            <a:off x="1354455" y="4131310"/>
            <a:ext cx="4024630" cy="17849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그런 다음 Create Object 오브젝트를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Create 스크립트에 있는 Prefab 게임 오브젝트 변수에 Stone_3 오브젝트를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0" name="Rect 0"/>
          <p:cNvSpPr txBox="1">
            <a:spLocks/>
          </p:cNvSpPr>
          <p:nvPr/>
        </p:nvSpPr>
        <p:spPr>
          <a:xfrm rot="0">
            <a:off x="6809740" y="4322445"/>
            <a:ext cx="4140200" cy="17849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14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그다음 버튼을 생성하고 버튼 이름을 Generic Create Button으로 변경합니다.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Generic Create Button의 하위 오브젝트 Text를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71" name="그림 12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44295" y="1288415"/>
            <a:ext cx="4026535" cy="1430655"/>
          </a:xfrm>
          <a:prstGeom prst="roundRect"/>
          <a:solidFill>
            <a:srgbClr val="EDEDED"/>
          </a:solidFill>
        </p:spPr>
      </p:pic>
      <p:pic>
        <p:nvPicPr>
          <p:cNvPr id="1072" name="그림 1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43025" y="2852420"/>
            <a:ext cx="4027805" cy="1155065"/>
          </a:xfrm>
          <a:prstGeom prst="roundRect"/>
          <a:solidFill>
            <a:srgbClr val="EDEDED"/>
          </a:solidFill>
        </p:spPr>
      </p:pic>
      <p:cxnSp>
        <p:nvCxnSpPr>
          <p:cNvPr id="1073" name="도형 133"/>
          <p:cNvCxnSpPr/>
          <p:nvPr/>
        </p:nvCxnSpPr>
        <p:spPr>
          <a:xfrm rot="0" flipV="1">
            <a:off x="2826385" y="2618740"/>
            <a:ext cx="2444750" cy="615950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4" name="그림 14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14820" y="1277620"/>
            <a:ext cx="2264410" cy="2894330"/>
          </a:xfrm>
          <a:prstGeom prst="rect"/>
          <a:noFill/>
        </p:spPr>
      </p:pic>
      <p:pic>
        <p:nvPicPr>
          <p:cNvPr id="1076" name="그림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326880" y="1770380"/>
            <a:ext cx="1630680" cy="1921510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343400" y="350520"/>
            <a:ext cx="351028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여섯 번째 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51" name="Rect 0"/>
          <p:cNvSpPr txBox="1">
            <a:spLocks/>
          </p:cNvSpPr>
          <p:nvPr/>
        </p:nvSpPr>
        <p:spPr>
          <a:xfrm rot="0">
            <a:off x="1395730" y="5154295"/>
            <a:ext cx="395859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5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리고</a:t>
            </a:r>
            <a:r>
              <a:rPr lang="ko-KR" sz="1800">
                <a:latin typeface="맑은 고딕" charset="0"/>
                <a:ea typeface="맑은 고딕" charset="0"/>
              </a:rPr>
              <a:t> Generic Create Button</a:t>
            </a:r>
            <a:r>
              <a:rPr lang="ko-KR" sz="1800">
                <a:latin typeface="맑은 고딕" charset="0"/>
                <a:ea typeface="맑은 고딕" charset="0"/>
              </a:rPr>
              <a:t>의 Text에 Genenric Stone Create로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0" name="Rect 0"/>
          <p:cNvSpPr txBox="1">
            <a:spLocks/>
          </p:cNvSpPr>
          <p:nvPr/>
        </p:nvSpPr>
        <p:spPr>
          <a:xfrm rot="0">
            <a:off x="6801485" y="5149850"/>
            <a:ext cx="421767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다음으로 Generic Create Button을 선택하고 On Click 함수에 Event를 추가합니다.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77" name="그림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93190" y="1274445"/>
            <a:ext cx="3960495" cy="3767455"/>
          </a:xfrm>
          <a:prstGeom prst="rect"/>
          <a:noFill/>
        </p:spPr>
      </p:pic>
      <p:pic>
        <p:nvPicPr>
          <p:cNvPr id="1078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97040" y="1312545"/>
            <a:ext cx="4225290" cy="36950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343400" y="372110"/>
            <a:ext cx="351028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일곱 번째 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51" name="Rect 0"/>
          <p:cNvSpPr txBox="1">
            <a:spLocks/>
          </p:cNvSpPr>
          <p:nvPr/>
        </p:nvSpPr>
        <p:spPr>
          <a:xfrm rot="0">
            <a:off x="1395730" y="5154295"/>
            <a:ext cx="395859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7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 On Click 함수의 Event에 Create Object 오브젝트를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0" name="Rect 0"/>
          <p:cNvSpPr txBox="1">
            <a:spLocks/>
          </p:cNvSpPr>
          <p:nvPr/>
        </p:nvSpPr>
        <p:spPr>
          <a:xfrm rot="0">
            <a:off x="6801485" y="5149850"/>
            <a:ext cx="421767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8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리고 Button Event로 사용할 Create.GenericCreate( )함수를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79" name="그림 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76550" y="1311910"/>
            <a:ext cx="2477770" cy="3576955"/>
          </a:xfrm>
          <a:prstGeom prst="rect"/>
          <a:noFill/>
        </p:spPr>
      </p:pic>
      <p:pic>
        <p:nvPicPr>
          <p:cNvPr id="1080" name="그림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00175" y="2344420"/>
            <a:ext cx="1202690" cy="1496695"/>
          </a:xfrm>
          <a:prstGeom prst="roundRect"/>
          <a:solidFill>
            <a:srgbClr val="EDEDED"/>
          </a:solidFill>
        </p:spPr>
      </p:pic>
      <p:cxnSp>
        <p:nvCxnSpPr>
          <p:cNvPr id="1081" name="도형 25"/>
          <p:cNvCxnSpPr/>
          <p:nvPr/>
        </p:nvCxnSpPr>
        <p:spPr>
          <a:xfrm rot="0">
            <a:off x="2419350" y="3092450"/>
            <a:ext cx="1230630" cy="1455420"/>
          </a:xfrm>
          <a:prstGeom prst="straightConnector1"/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2" name="그림 2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3550" y="1188720"/>
            <a:ext cx="4213860" cy="390334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 line">
  <a:themeElements>
    <a:clrScheme name="빨강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line" id="{8F9907E5-6E90-47F2-B538-A69F39FCD164}" vid="{6009D5F4-204C-4104-8A85-1B346206201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Company>Microsoft</Company>
  <DocSecurity>0</DocSecurity>
  <HyperlinksChanged>false</HyperlinksChanged>
  <Lines>0</Lines>
  <LinksUpToDate>false</LinksUpToDate>
  <Pages>19</Pages>
  <Paragraphs>11</Paragraphs>
  <Words>29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SGA</dc:creator>
  <cp:lastModifiedBy>Killer Based</cp:lastModifiedBy>
  <dc:title>PowerPoint 프레젠테이션</dc:title>
  <cp:version>9.103.96.45032</cp:version>
  <dcterms:modified xsi:type="dcterms:W3CDTF">2020-11-06T09:17:06Z</dcterms:modified>
</cp:coreProperties>
</file>